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4.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5.xml" ContentType="application/vnd.openxmlformats-officedocument.presentationml.tags+xml"/>
  <Override PartName="/ppt/notesSlides/notesSlide1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sldIdLst>
    <p:sldId id="256" r:id="rId5"/>
    <p:sldId id="262" r:id="rId6"/>
    <p:sldId id="356" r:id="rId7"/>
    <p:sldId id="357" r:id="rId8"/>
    <p:sldId id="360" r:id="rId9"/>
    <p:sldId id="363" r:id="rId10"/>
    <p:sldId id="364" r:id="rId11"/>
    <p:sldId id="365" r:id="rId12"/>
    <p:sldId id="366" r:id="rId13"/>
    <p:sldId id="289" r:id="rId14"/>
    <p:sldId id="285" r:id="rId15"/>
    <p:sldId id="287" r:id="rId16"/>
    <p:sldId id="312" r:id="rId17"/>
    <p:sldId id="354" r:id="rId18"/>
    <p:sldId id="313" r:id="rId19"/>
    <p:sldId id="343" r:id="rId20"/>
    <p:sldId id="355" r:id="rId21"/>
    <p:sldId id="286" r:id="rId22"/>
    <p:sldId id="271"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38" autoAdjust="0"/>
    <p:restoredTop sz="74379" autoAdjust="0"/>
  </p:normalViewPr>
  <p:slideViewPr>
    <p:cSldViewPr snapToGrid="0">
      <p:cViewPr varScale="1">
        <p:scale>
          <a:sx n="58" d="100"/>
          <a:sy n="58" d="100"/>
        </p:scale>
        <p:origin x="69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hmeda Wycherley" userId="54be5aca-5089-4b14-84cb-dc7d0f361e5f" providerId="ADAL" clId="{9128FDAE-7B83-47F1-9C59-20355A199C7B}"/>
    <pc:docChg chg="custSel addSld delSld modSld">
      <pc:chgData name="Fahmeda Wycherley" userId="54be5aca-5089-4b14-84cb-dc7d0f361e5f" providerId="ADAL" clId="{9128FDAE-7B83-47F1-9C59-20355A199C7B}" dt="2025-10-10T16:51:41.659" v="2356" actId="20577"/>
      <pc:docMkLst>
        <pc:docMk/>
      </pc:docMkLst>
      <pc:sldChg chg="modSp mod">
        <pc:chgData name="Fahmeda Wycherley" userId="54be5aca-5089-4b14-84cb-dc7d0f361e5f" providerId="ADAL" clId="{9128FDAE-7B83-47F1-9C59-20355A199C7B}" dt="2025-10-10T16:09:42.913" v="39" actId="1076"/>
        <pc:sldMkLst>
          <pc:docMk/>
          <pc:sldMk cId="1853447815" sldId="256"/>
        </pc:sldMkLst>
        <pc:spChg chg="mod">
          <ac:chgData name="Fahmeda Wycherley" userId="54be5aca-5089-4b14-84cb-dc7d0f361e5f" providerId="ADAL" clId="{9128FDAE-7B83-47F1-9C59-20355A199C7B}" dt="2025-10-10T16:09:40.708" v="38" actId="1076"/>
          <ac:spMkLst>
            <pc:docMk/>
            <pc:sldMk cId="1853447815" sldId="256"/>
            <ac:spMk id="2" creationId="{00000000-0000-0000-0000-000000000000}"/>
          </ac:spMkLst>
        </pc:spChg>
        <pc:spChg chg="mod">
          <ac:chgData name="Fahmeda Wycherley" userId="54be5aca-5089-4b14-84cb-dc7d0f361e5f" providerId="ADAL" clId="{9128FDAE-7B83-47F1-9C59-20355A199C7B}" dt="2025-10-10T16:09:42.913" v="39" actId="1076"/>
          <ac:spMkLst>
            <pc:docMk/>
            <pc:sldMk cId="1853447815" sldId="256"/>
            <ac:spMk id="3" creationId="{00000000-0000-0000-0000-000000000000}"/>
          </ac:spMkLst>
        </pc:spChg>
      </pc:sldChg>
      <pc:sldChg chg="modSp mod">
        <pc:chgData name="Fahmeda Wycherley" userId="54be5aca-5089-4b14-84cb-dc7d0f361e5f" providerId="ADAL" clId="{9128FDAE-7B83-47F1-9C59-20355A199C7B}" dt="2025-10-10T16:14:25.751" v="186" actId="2711"/>
        <pc:sldMkLst>
          <pc:docMk/>
          <pc:sldMk cId="3850246141" sldId="262"/>
        </pc:sldMkLst>
        <pc:spChg chg="mod">
          <ac:chgData name="Fahmeda Wycherley" userId="54be5aca-5089-4b14-84cb-dc7d0f361e5f" providerId="ADAL" clId="{9128FDAE-7B83-47F1-9C59-20355A199C7B}" dt="2025-10-10T16:14:25.751" v="186" actId="2711"/>
          <ac:spMkLst>
            <pc:docMk/>
            <pc:sldMk cId="3850246141" sldId="262"/>
            <ac:spMk id="3" creationId="{00000000-0000-0000-0000-000000000000}"/>
          </ac:spMkLst>
        </pc:spChg>
      </pc:sldChg>
      <pc:sldChg chg="del">
        <pc:chgData name="Fahmeda Wycherley" userId="54be5aca-5089-4b14-84cb-dc7d0f361e5f" providerId="ADAL" clId="{9128FDAE-7B83-47F1-9C59-20355A199C7B}" dt="2025-10-10T16:44:06.780" v="2209" actId="47"/>
        <pc:sldMkLst>
          <pc:docMk/>
          <pc:sldMk cId="4021744469" sldId="263"/>
        </pc:sldMkLst>
      </pc:sldChg>
      <pc:sldChg chg="del">
        <pc:chgData name="Fahmeda Wycherley" userId="54be5aca-5089-4b14-84cb-dc7d0f361e5f" providerId="ADAL" clId="{9128FDAE-7B83-47F1-9C59-20355A199C7B}" dt="2025-10-10T16:44:07.739" v="2210" actId="47"/>
        <pc:sldMkLst>
          <pc:docMk/>
          <pc:sldMk cId="2496285927" sldId="264"/>
        </pc:sldMkLst>
      </pc:sldChg>
      <pc:sldChg chg="del">
        <pc:chgData name="Fahmeda Wycherley" userId="54be5aca-5089-4b14-84cb-dc7d0f361e5f" providerId="ADAL" clId="{9128FDAE-7B83-47F1-9C59-20355A199C7B}" dt="2025-10-10T16:44:08.269" v="2211" actId="47"/>
        <pc:sldMkLst>
          <pc:docMk/>
          <pc:sldMk cId="3595632121" sldId="265"/>
        </pc:sldMkLst>
      </pc:sldChg>
      <pc:sldChg chg="del">
        <pc:chgData name="Fahmeda Wycherley" userId="54be5aca-5089-4b14-84cb-dc7d0f361e5f" providerId="ADAL" clId="{9128FDAE-7B83-47F1-9C59-20355A199C7B}" dt="2025-10-10T16:44:09.129" v="2212" actId="47"/>
        <pc:sldMkLst>
          <pc:docMk/>
          <pc:sldMk cId="3759919310" sldId="267"/>
        </pc:sldMkLst>
      </pc:sldChg>
      <pc:sldChg chg="modSp mod">
        <pc:chgData name="Fahmeda Wycherley" userId="54be5aca-5089-4b14-84cb-dc7d0f361e5f" providerId="ADAL" clId="{9128FDAE-7B83-47F1-9C59-20355A199C7B}" dt="2025-10-10T16:03:53.670" v="13" actId="20577"/>
        <pc:sldMkLst>
          <pc:docMk/>
          <pc:sldMk cId="2360892886" sldId="271"/>
        </pc:sldMkLst>
        <pc:spChg chg="mod">
          <ac:chgData name="Fahmeda Wycherley" userId="54be5aca-5089-4b14-84cb-dc7d0f361e5f" providerId="ADAL" clId="{9128FDAE-7B83-47F1-9C59-20355A199C7B}" dt="2025-10-10T16:03:53.670" v="13" actId="20577"/>
          <ac:spMkLst>
            <pc:docMk/>
            <pc:sldMk cId="2360892886" sldId="271"/>
            <ac:spMk id="3" creationId="{00000000-0000-0000-0000-000000000000}"/>
          </ac:spMkLst>
        </pc:spChg>
      </pc:sldChg>
      <pc:sldChg chg="del">
        <pc:chgData name="Fahmeda Wycherley" userId="54be5aca-5089-4b14-84cb-dc7d0f361e5f" providerId="ADAL" clId="{9128FDAE-7B83-47F1-9C59-20355A199C7B}" dt="2025-10-10T16:44:09.758" v="2213" actId="47"/>
        <pc:sldMkLst>
          <pc:docMk/>
          <pc:sldMk cId="1091906818" sldId="272"/>
        </pc:sldMkLst>
      </pc:sldChg>
      <pc:sldChg chg="del">
        <pc:chgData name="Fahmeda Wycherley" userId="54be5aca-5089-4b14-84cb-dc7d0f361e5f" providerId="ADAL" clId="{9128FDAE-7B83-47F1-9C59-20355A199C7B}" dt="2025-10-10T16:44:10.227" v="2214" actId="47"/>
        <pc:sldMkLst>
          <pc:docMk/>
          <pc:sldMk cId="0" sldId="275"/>
        </pc:sldMkLst>
      </pc:sldChg>
      <pc:sldChg chg="del">
        <pc:chgData name="Fahmeda Wycherley" userId="54be5aca-5089-4b14-84cb-dc7d0f361e5f" providerId="ADAL" clId="{9128FDAE-7B83-47F1-9C59-20355A199C7B}" dt="2025-10-10T16:44:10.917" v="2215" actId="47"/>
        <pc:sldMkLst>
          <pc:docMk/>
          <pc:sldMk cId="0" sldId="277"/>
        </pc:sldMkLst>
      </pc:sldChg>
      <pc:sldChg chg="modSp add mod">
        <pc:chgData name="Fahmeda Wycherley" userId="54be5aca-5089-4b14-84cb-dc7d0f361e5f" providerId="ADAL" clId="{9128FDAE-7B83-47F1-9C59-20355A199C7B}" dt="2025-10-10T16:18:31.515" v="633" actId="6549"/>
        <pc:sldMkLst>
          <pc:docMk/>
          <pc:sldMk cId="2799178889" sldId="356"/>
        </pc:sldMkLst>
        <pc:spChg chg="mod">
          <ac:chgData name="Fahmeda Wycherley" userId="54be5aca-5089-4b14-84cb-dc7d0f361e5f" providerId="ADAL" clId="{9128FDAE-7B83-47F1-9C59-20355A199C7B}" dt="2025-10-10T16:15:05.921" v="190" actId="1076"/>
          <ac:spMkLst>
            <pc:docMk/>
            <pc:sldMk cId="2799178889" sldId="356"/>
            <ac:spMk id="2" creationId="{01D8CC97-33CC-AE35-8319-0492C578BFF7}"/>
          </ac:spMkLst>
        </pc:spChg>
        <pc:spChg chg="mod">
          <ac:chgData name="Fahmeda Wycherley" userId="54be5aca-5089-4b14-84cb-dc7d0f361e5f" providerId="ADAL" clId="{9128FDAE-7B83-47F1-9C59-20355A199C7B}" dt="2025-10-10T16:18:31.515" v="633" actId="6549"/>
          <ac:spMkLst>
            <pc:docMk/>
            <pc:sldMk cId="2799178889" sldId="356"/>
            <ac:spMk id="3" creationId="{F6A76720-7DF7-ECBE-D898-FC33FA013C44}"/>
          </ac:spMkLst>
        </pc:spChg>
      </pc:sldChg>
      <pc:sldChg chg="modSp add mod">
        <pc:chgData name="Fahmeda Wycherley" userId="54be5aca-5089-4b14-84cb-dc7d0f361e5f" providerId="ADAL" clId="{9128FDAE-7B83-47F1-9C59-20355A199C7B}" dt="2025-10-10T16:21:52.366" v="1009" actId="20577"/>
        <pc:sldMkLst>
          <pc:docMk/>
          <pc:sldMk cId="2934282196" sldId="357"/>
        </pc:sldMkLst>
        <pc:spChg chg="mod">
          <ac:chgData name="Fahmeda Wycherley" userId="54be5aca-5089-4b14-84cb-dc7d0f361e5f" providerId="ADAL" clId="{9128FDAE-7B83-47F1-9C59-20355A199C7B}" dt="2025-10-10T16:19:14.669" v="636" actId="1076"/>
          <ac:spMkLst>
            <pc:docMk/>
            <pc:sldMk cId="2934282196" sldId="357"/>
            <ac:spMk id="2" creationId="{56C42066-428A-F7B9-9E60-3A778DF1889C}"/>
          </ac:spMkLst>
        </pc:spChg>
        <pc:spChg chg="mod">
          <ac:chgData name="Fahmeda Wycherley" userId="54be5aca-5089-4b14-84cb-dc7d0f361e5f" providerId="ADAL" clId="{9128FDAE-7B83-47F1-9C59-20355A199C7B}" dt="2025-10-10T16:21:52.366" v="1009" actId="20577"/>
          <ac:spMkLst>
            <pc:docMk/>
            <pc:sldMk cId="2934282196" sldId="357"/>
            <ac:spMk id="3" creationId="{0EF6EE3A-8E68-C838-7F34-83A7B26F3198}"/>
          </ac:spMkLst>
        </pc:spChg>
      </pc:sldChg>
      <pc:sldChg chg="delSp modSp add mod">
        <pc:chgData name="Fahmeda Wycherley" userId="54be5aca-5089-4b14-84cb-dc7d0f361e5f" providerId="ADAL" clId="{9128FDAE-7B83-47F1-9C59-20355A199C7B}" dt="2025-10-10T16:24:34.715" v="1236" actId="207"/>
        <pc:sldMkLst>
          <pc:docMk/>
          <pc:sldMk cId="585415182" sldId="360"/>
        </pc:sldMkLst>
        <pc:spChg chg="mod">
          <ac:chgData name="Fahmeda Wycherley" userId="54be5aca-5089-4b14-84cb-dc7d0f361e5f" providerId="ADAL" clId="{9128FDAE-7B83-47F1-9C59-20355A199C7B}" dt="2025-10-10T16:22:36.685" v="1015" actId="1076"/>
          <ac:spMkLst>
            <pc:docMk/>
            <pc:sldMk cId="585415182" sldId="360"/>
            <ac:spMk id="2" creationId="{7A6F811C-1AE4-8171-E78C-35B681951A9E}"/>
          </ac:spMkLst>
        </pc:spChg>
        <pc:spChg chg="mod">
          <ac:chgData name="Fahmeda Wycherley" userId="54be5aca-5089-4b14-84cb-dc7d0f361e5f" providerId="ADAL" clId="{9128FDAE-7B83-47F1-9C59-20355A199C7B}" dt="2025-10-10T16:22:43.048" v="1017" actId="1076"/>
          <ac:spMkLst>
            <pc:docMk/>
            <pc:sldMk cId="585415182" sldId="360"/>
            <ac:spMk id="4" creationId="{25FF6F27-397F-6D74-0C5A-848D4E5BC0DF}"/>
          </ac:spMkLst>
        </pc:spChg>
        <pc:spChg chg="mod">
          <ac:chgData name="Fahmeda Wycherley" userId="54be5aca-5089-4b14-84cb-dc7d0f361e5f" providerId="ADAL" clId="{9128FDAE-7B83-47F1-9C59-20355A199C7B}" dt="2025-10-10T16:24:34.715" v="1236" actId="207"/>
          <ac:spMkLst>
            <pc:docMk/>
            <pc:sldMk cId="585415182" sldId="360"/>
            <ac:spMk id="6" creationId="{33DFBE66-0B2C-3941-AFC7-4016B8FA9D80}"/>
          </ac:spMkLst>
        </pc:spChg>
      </pc:sldChg>
      <pc:sldChg chg="addSp delSp modSp add mod">
        <pc:chgData name="Fahmeda Wycherley" userId="54be5aca-5089-4b14-84cb-dc7d0f361e5f" providerId="ADAL" clId="{9128FDAE-7B83-47F1-9C59-20355A199C7B}" dt="2025-10-10T16:33:19.215" v="1296" actId="6549"/>
        <pc:sldMkLst>
          <pc:docMk/>
          <pc:sldMk cId="948130112" sldId="363"/>
        </pc:sldMkLst>
        <pc:spChg chg="add mod">
          <ac:chgData name="Fahmeda Wycherley" userId="54be5aca-5089-4b14-84cb-dc7d0f361e5f" providerId="ADAL" clId="{9128FDAE-7B83-47F1-9C59-20355A199C7B}" dt="2025-10-10T16:33:19.215" v="1296" actId="6549"/>
          <ac:spMkLst>
            <pc:docMk/>
            <pc:sldMk cId="948130112" sldId="363"/>
            <ac:spMk id="3" creationId="{FF08BF9B-4EFC-9AE5-792A-35DC3DB84894}"/>
          </ac:spMkLst>
        </pc:spChg>
        <pc:spChg chg="mod">
          <ac:chgData name="Fahmeda Wycherley" userId="54be5aca-5089-4b14-84cb-dc7d0f361e5f" providerId="ADAL" clId="{9128FDAE-7B83-47F1-9C59-20355A199C7B}" dt="2025-10-10T16:32:43.851" v="1269" actId="1076"/>
          <ac:spMkLst>
            <pc:docMk/>
            <pc:sldMk cId="948130112" sldId="363"/>
            <ac:spMk id="5" creationId="{CF8FB5D8-F19E-561B-F13E-9DCE40BB73C5}"/>
          </ac:spMkLst>
        </pc:spChg>
      </pc:sldChg>
      <pc:sldChg chg="addSp delSp modSp new mod">
        <pc:chgData name="Fahmeda Wycherley" userId="54be5aca-5089-4b14-84cb-dc7d0f361e5f" providerId="ADAL" clId="{9128FDAE-7B83-47F1-9C59-20355A199C7B}" dt="2025-10-10T16:40:56.152" v="2143" actId="115"/>
        <pc:sldMkLst>
          <pc:docMk/>
          <pc:sldMk cId="1232211971" sldId="364"/>
        </pc:sldMkLst>
        <pc:spChg chg="mod">
          <ac:chgData name="Fahmeda Wycherley" userId="54be5aca-5089-4b14-84cb-dc7d0f361e5f" providerId="ADAL" clId="{9128FDAE-7B83-47F1-9C59-20355A199C7B}" dt="2025-10-10T16:34:56.294" v="1372" actId="27636"/>
          <ac:spMkLst>
            <pc:docMk/>
            <pc:sldMk cId="1232211971" sldId="364"/>
            <ac:spMk id="2" creationId="{AF6F99AB-011C-1227-A57C-3A4AD4A8CB1F}"/>
          </ac:spMkLst>
        </pc:spChg>
        <pc:spChg chg="add mod">
          <ac:chgData name="Fahmeda Wycherley" userId="54be5aca-5089-4b14-84cb-dc7d0f361e5f" providerId="ADAL" clId="{9128FDAE-7B83-47F1-9C59-20355A199C7B}" dt="2025-10-10T16:40:56.152" v="2143" actId="115"/>
          <ac:spMkLst>
            <pc:docMk/>
            <pc:sldMk cId="1232211971" sldId="364"/>
            <ac:spMk id="5" creationId="{C7601380-2E64-F3FD-2C57-6EA3A9FADABB}"/>
          </ac:spMkLst>
        </pc:spChg>
      </pc:sldChg>
      <pc:sldChg chg="modSp add mod">
        <pc:chgData name="Fahmeda Wycherley" userId="54be5aca-5089-4b14-84cb-dc7d0f361e5f" providerId="ADAL" clId="{9128FDAE-7B83-47F1-9C59-20355A199C7B}" dt="2025-10-10T16:43:09.509" v="2208" actId="20577"/>
        <pc:sldMkLst>
          <pc:docMk/>
          <pc:sldMk cId="196892636" sldId="365"/>
        </pc:sldMkLst>
        <pc:spChg chg="mod">
          <ac:chgData name="Fahmeda Wycherley" userId="54be5aca-5089-4b14-84cb-dc7d0f361e5f" providerId="ADAL" clId="{9128FDAE-7B83-47F1-9C59-20355A199C7B}" dt="2025-10-10T16:41:49.017" v="2187" actId="20577"/>
          <ac:spMkLst>
            <pc:docMk/>
            <pc:sldMk cId="196892636" sldId="365"/>
            <ac:spMk id="2" creationId="{BA087DEF-6C95-2634-6E04-5023E08AE663}"/>
          </ac:spMkLst>
        </pc:spChg>
        <pc:spChg chg="mod">
          <ac:chgData name="Fahmeda Wycherley" userId="54be5aca-5089-4b14-84cb-dc7d0f361e5f" providerId="ADAL" clId="{9128FDAE-7B83-47F1-9C59-20355A199C7B}" dt="2025-10-10T16:43:09.509" v="2208" actId="20577"/>
          <ac:spMkLst>
            <pc:docMk/>
            <pc:sldMk cId="196892636" sldId="365"/>
            <ac:spMk id="5" creationId="{81CB3ACC-1D09-4F1B-0B1C-FB32D4423E18}"/>
          </ac:spMkLst>
        </pc:spChg>
      </pc:sldChg>
      <pc:sldChg chg="del">
        <pc:chgData name="Fahmeda Wycherley" userId="54be5aca-5089-4b14-84cb-dc7d0f361e5f" providerId="ADAL" clId="{9128FDAE-7B83-47F1-9C59-20355A199C7B}" dt="2025-10-10T16:42:22.422" v="2188" actId="47"/>
        <pc:sldMkLst>
          <pc:docMk/>
          <pc:sldMk cId="1009255502" sldId="366"/>
        </pc:sldMkLst>
      </pc:sldChg>
      <pc:sldChg chg="addSp modSp new mod">
        <pc:chgData name="Fahmeda Wycherley" userId="54be5aca-5089-4b14-84cb-dc7d0f361e5f" providerId="ADAL" clId="{9128FDAE-7B83-47F1-9C59-20355A199C7B}" dt="2025-10-10T16:51:41.659" v="2356" actId="20577"/>
        <pc:sldMkLst>
          <pc:docMk/>
          <pc:sldMk cId="2460980927" sldId="366"/>
        </pc:sldMkLst>
        <pc:spChg chg="mod">
          <ac:chgData name="Fahmeda Wycherley" userId="54be5aca-5089-4b14-84cb-dc7d0f361e5f" providerId="ADAL" clId="{9128FDAE-7B83-47F1-9C59-20355A199C7B}" dt="2025-10-10T16:50:57.525" v="2350" actId="1076"/>
          <ac:spMkLst>
            <pc:docMk/>
            <pc:sldMk cId="2460980927" sldId="366"/>
            <ac:spMk id="2" creationId="{71C4E8A1-99A9-789A-18A1-F6057A423171}"/>
          </ac:spMkLst>
        </pc:spChg>
        <pc:spChg chg="add mod">
          <ac:chgData name="Fahmeda Wycherley" userId="54be5aca-5089-4b14-84cb-dc7d0f361e5f" providerId="ADAL" clId="{9128FDAE-7B83-47F1-9C59-20355A199C7B}" dt="2025-10-10T16:51:41.659" v="2356" actId="20577"/>
          <ac:spMkLst>
            <pc:docMk/>
            <pc:sldMk cId="2460980927" sldId="366"/>
            <ac:spMk id="4" creationId="{EA2DF804-ECBC-C6C2-56A9-D204A2EE803A}"/>
          </ac:spMkLst>
        </pc:spChg>
      </pc:sldChg>
    </pc:docChg>
  </pc:docChgLst>
  <pc:docChgLst>
    <pc:chgData name="Dalpreet Johal" userId="86c5a29c-3de0-431c-963a-907d5f38476e" providerId="ADAL" clId="{0C0056FB-4ECD-484E-B295-4D2DC209A0F5}"/>
    <pc:docChg chg="undo custSel addSld delSld modSld sldOrd">
      <pc:chgData name="Dalpreet Johal" userId="86c5a29c-3de0-431c-963a-907d5f38476e" providerId="ADAL" clId="{0C0056FB-4ECD-484E-B295-4D2DC209A0F5}" dt="2025-10-10T13:18:26.364" v="1050"/>
      <pc:docMkLst>
        <pc:docMk/>
      </pc:docMkLst>
      <pc:sldChg chg="modSp mod">
        <pc:chgData name="Dalpreet Johal" userId="86c5a29c-3de0-431c-963a-907d5f38476e" providerId="ADAL" clId="{0C0056FB-4ECD-484E-B295-4D2DC209A0F5}" dt="2025-10-07T09:30:16.776" v="855" actId="1076"/>
        <pc:sldMkLst>
          <pc:docMk/>
          <pc:sldMk cId="1853447815" sldId="256"/>
        </pc:sldMkLst>
        <pc:spChg chg="mod">
          <ac:chgData name="Dalpreet Johal" userId="86c5a29c-3de0-431c-963a-907d5f38476e" providerId="ADAL" clId="{0C0056FB-4ECD-484E-B295-4D2DC209A0F5}" dt="2025-10-07T08:51:24.323" v="9" actId="20577"/>
          <ac:spMkLst>
            <pc:docMk/>
            <pc:sldMk cId="1853447815" sldId="256"/>
            <ac:spMk id="2" creationId="{00000000-0000-0000-0000-000000000000}"/>
          </ac:spMkLst>
        </pc:spChg>
        <pc:spChg chg="mod">
          <ac:chgData name="Dalpreet Johal" userId="86c5a29c-3de0-431c-963a-907d5f38476e" providerId="ADAL" clId="{0C0056FB-4ECD-484E-B295-4D2DC209A0F5}" dt="2025-10-07T09:30:16.776" v="855" actId="1076"/>
          <ac:spMkLst>
            <pc:docMk/>
            <pc:sldMk cId="1853447815" sldId="256"/>
            <ac:spMk id="3" creationId="{00000000-0000-0000-0000-000000000000}"/>
          </ac:spMkLst>
        </pc:spChg>
      </pc:sldChg>
      <pc:sldChg chg="del">
        <pc:chgData name="Dalpreet Johal" userId="86c5a29c-3de0-431c-963a-907d5f38476e" providerId="ADAL" clId="{0C0056FB-4ECD-484E-B295-4D2DC209A0F5}" dt="2025-10-07T09:10:37.301" v="770" actId="47"/>
        <pc:sldMkLst>
          <pc:docMk/>
          <pc:sldMk cId="161427250" sldId="257"/>
        </pc:sldMkLst>
      </pc:sldChg>
      <pc:sldChg chg="modSp mod">
        <pc:chgData name="Dalpreet Johal" userId="86c5a29c-3de0-431c-963a-907d5f38476e" providerId="ADAL" clId="{0C0056FB-4ECD-484E-B295-4D2DC209A0F5}" dt="2025-10-07T08:52:14.427" v="99" actId="20577"/>
        <pc:sldMkLst>
          <pc:docMk/>
          <pc:sldMk cId="3850246141" sldId="262"/>
        </pc:sldMkLst>
        <pc:spChg chg="mod">
          <ac:chgData name="Dalpreet Johal" userId="86c5a29c-3de0-431c-963a-907d5f38476e" providerId="ADAL" clId="{0C0056FB-4ECD-484E-B295-4D2DC209A0F5}" dt="2025-10-07T08:52:14.427" v="99" actId="20577"/>
          <ac:spMkLst>
            <pc:docMk/>
            <pc:sldMk cId="3850246141" sldId="262"/>
            <ac:spMk id="3" creationId="{00000000-0000-0000-0000-000000000000}"/>
          </ac:spMkLst>
        </pc:spChg>
      </pc:sldChg>
      <pc:sldChg chg="addSp delSp modSp mod">
        <pc:chgData name="Dalpreet Johal" userId="86c5a29c-3de0-431c-963a-907d5f38476e" providerId="ADAL" clId="{0C0056FB-4ECD-484E-B295-4D2DC209A0F5}" dt="2025-10-07T08:57:07.668" v="211" actId="404"/>
        <pc:sldMkLst>
          <pc:docMk/>
          <pc:sldMk cId="4021744469" sldId="263"/>
        </pc:sldMkLst>
      </pc:sldChg>
      <pc:sldChg chg="modSp mod">
        <pc:chgData name="Dalpreet Johal" userId="86c5a29c-3de0-431c-963a-907d5f38476e" providerId="ADAL" clId="{0C0056FB-4ECD-484E-B295-4D2DC209A0F5}" dt="2025-10-07T08:57:17.720" v="214" actId="403"/>
        <pc:sldMkLst>
          <pc:docMk/>
          <pc:sldMk cId="2496285927" sldId="264"/>
        </pc:sldMkLst>
      </pc:sldChg>
      <pc:sldChg chg="addSp modSp mod">
        <pc:chgData name="Dalpreet Johal" userId="86c5a29c-3de0-431c-963a-907d5f38476e" providerId="ADAL" clId="{0C0056FB-4ECD-484E-B295-4D2DC209A0F5}" dt="2025-10-07T08:57:45.371" v="221" actId="208"/>
        <pc:sldMkLst>
          <pc:docMk/>
          <pc:sldMk cId="3595632121" sldId="265"/>
        </pc:sldMkLst>
      </pc:sldChg>
      <pc:sldChg chg="delSp modSp mod">
        <pc:chgData name="Dalpreet Johal" userId="86c5a29c-3de0-431c-963a-907d5f38476e" providerId="ADAL" clId="{0C0056FB-4ECD-484E-B295-4D2DC209A0F5}" dt="2025-10-07T08:59:07.189" v="381" actId="403"/>
        <pc:sldMkLst>
          <pc:docMk/>
          <pc:sldMk cId="3759919310" sldId="267"/>
        </pc:sldMkLst>
      </pc:sldChg>
      <pc:sldChg chg="modSp mod">
        <pc:chgData name="Dalpreet Johal" userId="86c5a29c-3de0-431c-963a-907d5f38476e" providerId="ADAL" clId="{0C0056FB-4ECD-484E-B295-4D2DC209A0F5}" dt="2025-10-07T08:51:18.723" v="1" actId="27636"/>
        <pc:sldMkLst>
          <pc:docMk/>
          <pc:sldMk cId="862196146" sldId="269"/>
        </pc:sldMkLst>
      </pc:sldChg>
      <pc:sldChg chg="modSp mod">
        <pc:chgData name="Dalpreet Johal" userId="86c5a29c-3de0-431c-963a-907d5f38476e" providerId="ADAL" clId="{0C0056FB-4ECD-484E-B295-4D2DC209A0F5}" dt="2025-10-07T08:51:18.723" v="2" actId="27636"/>
        <pc:sldMkLst>
          <pc:docMk/>
          <pc:sldMk cId="2569293395" sldId="270"/>
        </pc:sldMkLst>
      </pc:sldChg>
      <pc:sldChg chg="addSp modSp mod">
        <pc:chgData name="Dalpreet Johal" userId="86c5a29c-3de0-431c-963a-907d5f38476e" providerId="ADAL" clId="{0C0056FB-4ECD-484E-B295-4D2DC209A0F5}" dt="2025-10-07T09:00:36.161" v="391" actId="14100"/>
        <pc:sldMkLst>
          <pc:docMk/>
          <pc:sldMk cId="1091906818" sldId="272"/>
        </pc:sldMkLst>
      </pc:sldChg>
      <pc:sldChg chg="addSp delSp modSp mod delAnim modAnim">
        <pc:chgData name="Dalpreet Johal" userId="86c5a29c-3de0-431c-963a-907d5f38476e" providerId="ADAL" clId="{0C0056FB-4ECD-484E-B295-4D2DC209A0F5}" dt="2025-10-07T09:08:06.682" v="677" actId="1076"/>
        <pc:sldMkLst>
          <pc:docMk/>
          <pc:sldMk cId="4269108321" sldId="273"/>
        </pc:sldMkLst>
      </pc:sldChg>
      <pc:sldChg chg="addSp delSp modSp mod delAnim modAnim">
        <pc:chgData name="Dalpreet Johal" userId="86c5a29c-3de0-431c-963a-907d5f38476e" providerId="ADAL" clId="{0C0056FB-4ECD-484E-B295-4D2DC209A0F5}" dt="2025-10-07T09:07:19.345" v="646" actId="20577"/>
        <pc:sldMkLst>
          <pc:docMk/>
          <pc:sldMk cId="0" sldId="275"/>
        </pc:sldMkLst>
      </pc:sldChg>
      <pc:sldChg chg="addSp delSp modSp mod">
        <pc:chgData name="Dalpreet Johal" userId="86c5a29c-3de0-431c-963a-907d5f38476e" providerId="ADAL" clId="{0C0056FB-4ECD-484E-B295-4D2DC209A0F5}" dt="2025-10-07T09:08:32.210" v="683" actId="1076"/>
        <pc:sldMkLst>
          <pc:docMk/>
          <pc:sldMk cId="0" sldId="276"/>
        </pc:sldMkLst>
      </pc:sldChg>
      <pc:sldChg chg="addSp delSp modSp mod delAnim">
        <pc:chgData name="Dalpreet Johal" userId="86c5a29c-3de0-431c-963a-907d5f38476e" providerId="ADAL" clId="{0C0056FB-4ECD-484E-B295-4D2DC209A0F5}" dt="2025-10-07T09:10:07.144" v="767" actId="1036"/>
        <pc:sldMkLst>
          <pc:docMk/>
          <pc:sldMk cId="0" sldId="277"/>
        </pc:sldMkLst>
      </pc:sldChg>
      <pc:sldChg chg="del">
        <pc:chgData name="Dalpreet Johal" userId="86c5a29c-3de0-431c-963a-907d5f38476e" providerId="ADAL" clId="{0C0056FB-4ECD-484E-B295-4D2DC209A0F5}" dt="2025-10-07T09:10:14.670" v="768" actId="47"/>
        <pc:sldMkLst>
          <pc:docMk/>
          <pc:sldMk cId="0" sldId="278"/>
        </pc:sldMkLst>
      </pc:sldChg>
      <pc:sldChg chg="del">
        <pc:chgData name="Dalpreet Johal" userId="86c5a29c-3de0-431c-963a-907d5f38476e" providerId="ADAL" clId="{0C0056FB-4ECD-484E-B295-4D2DC209A0F5}" dt="2025-10-07T09:10:15.420" v="769" actId="47"/>
        <pc:sldMkLst>
          <pc:docMk/>
          <pc:sldMk cId="2199679154" sldId="280"/>
        </pc:sldMkLst>
      </pc:sldChg>
      <pc:sldChg chg="addSp modSp new mod">
        <pc:chgData name="Dalpreet Johal" userId="86c5a29c-3de0-431c-963a-907d5f38476e" providerId="ADAL" clId="{0C0056FB-4ECD-484E-B295-4D2DC209A0F5}" dt="2025-10-07T09:12:49.361" v="818" actId="20577"/>
        <pc:sldMkLst>
          <pc:docMk/>
          <pc:sldMk cId="1931801811" sldId="284"/>
        </pc:sldMkLst>
      </pc:sldChg>
      <pc:sldChg chg="addSp modSp mod">
        <pc:chgData name="Dalpreet Johal" userId="86c5a29c-3de0-431c-963a-907d5f38476e" providerId="ADAL" clId="{0C0056FB-4ECD-484E-B295-4D2DC209A0F5}" dt="2025-10-10T13:13:27.691" v="915" actId="1076"/>
        <pc:sldMkLst>
          <pc:docMk/>
          <pc:sldMk cId="3383008374" sldId="285"/>
        </pc:sldMkLst>
        <pc:spChg chg="mod">
          <ac:chgData name="Dalpreet Johal" userId="86c5a29c-3de0-431c-963a-907d5f38476e" providerId="ADAL" clId="{0C0056FB-4ECD-484E-B295-4D2DC209A0F5}" dt="2025-10-10T13:13:16.659" v="913" actId="1076"/>
          <ac:spMkLst>
            <pc:docMk/>
            <pc:sldMk cId="3383008374" sldId="285"/>
            <ac:spMk id="3" creationId="{19351228-9CDE-D4AD-96E2-9B004CDC0362}"/>
          </ac:spMkLst>
        </pc:spChg>
        <pc:picChg chg="add mod">
          <ac:chgData name="Dalpreet Johal" userId="86c5a29c-3de0-431c-963a-907d5f38476e" providerId="ADAL" clId="{0C0056FB-4ECD-484E-B295-4D2DC209A0F5}" dt="2025-10-10T13:13:27.691" v="915" actId="1076"/>
          <ac:picMkLst>
            <pc:docMk/>
            <pc:sldMk cId="3383008374" sldId="285"/>
            <ac:picMk id="1026" creationId="{0D56F71B-40D8-FC3B-2BE4-3984C2C6A099}"/>
          </ac:picMkLst>
        </pc:picChg>
      </pc:sldChg>
      <pc:sldChg chg="addSp delSp modSp mod ord">
        <pc:chgData name="Dalpreet Johal" userId="86c5a29c-3de0-431c-963a-907d5f38476e" providerId="ADAL" clId="{0C0056FB-4ECD-484E-B295-4D2DC209A0F5}" dt="2025-10-10T13:18:26.364" v="1050"/>
        <pc:sldMkLst>
          <pc:docMk/>
          <pc:sldMk cId="2534837718" sldId="286"/>
        </pc:sldMkLst>
      </pc:sldChg>
      <pc:sldChg chg="addSp delSp modSp mod">
        <pc:chgData name="Dalpreet Johal" userId="86c5a29c-3de0-431c-963a-907d5f38476e" providerId="ADAL" clId="{0C0056FB-4ECD-484E-B295-4D2DC209A0F5}" dt="2025-10-10T13:14:11.083" v="926" actId="1076"/>
        <pc:sldMkLst>
          <pc:docMk/>
          <pc:sldMk cId="501507224" sldId="287"/>
        </pc:sldMkLst>
        <pc:picChg chg="add mod">
          <ac:chgData name="Dalpreet Johal" userId="86c5a29c-3de0-431c-963a-907d5f38476e" providerId="ADAL" clId="{0C0056FB-4ECD-484E-B295-4D2DC209A0F5}" dt="2025-10-10T13:13:49.332" v="922" actId="1076"/>
          <ac:picMkLst>
            <pc:docMk/>
            <pc:sldMk cId="501507224" sldId="287"/>
            <ac:picMk id="4" creationId="{5A0813D1-D028-54C2-CE3A-D8F776912ACB}"/>
          </ac:picMkLst>
        </pc:picChg>
        <pc:picChg chg="add mod">
          <ac:chgData name="Dalpreet Johal" userId="86c5a29c-3de0-431c-963a-907d5f38476e" providerId="ADAL" clId="{0C0056FB-4ECD-484E-B295-4D2DC209A0F5}" dt="2025-10-10T13:14:11.083" v="926" actId="1076"/>
          <ac:picMkLst>
            <pc:docMk/>
            <pc:sldMk cId="501507224" sldId="287"/>
            <ac:picMk id="6" creationId="{3CB276DB-CF97-93F4-B29F-8A71AD27DEF2}"/>
          </ac:picMkLst>
        </pc:picChg>
      </pc:sldChg>
      <pc:sldChg chg="modSp add mod">
        <pc:chgData name="Dalpreet Johal" userId="86c5a29c-3de0-431c-963a-907d5f38476e" providerId="ADAL" clId="{0C0056FB-4ECD-484E-B295-4D2DC209A0F5}" dt="2025-10-10T13:11:50.667" v="894" actId="1076"/>
        <pc:sldMkLst>
          <pc:docMk/>
          <pc:sldMk cId="0" sldId="288"/>
        </pc:sldMkLst>
      </pc:sldChg>
      <pc:sldChg chg="modSp add mod">
        <pc:chgData name="Dalpreet Johal" userId="86c5a29c-3de0-431c-963a-907d5f38476e" providerId="ADAL" clId="{0C0056FB-4ECD-484E-B295-4D2DC209A0F5}" dt="2025-10-10T13:16:48.399" v="1047" actId="20577"/>
        <pc:sldMkLst>
          <pc:docMk/>
          <pc:sldMk cId="0" sldId="289"/>
        </pc:sldMkLst>
        <pc:spChg chg="mod">
          <ac:chgData name="Dalpreet Johal" userId="86c5a29c-3de0-431c-963a-907d5f38476e" providerId="ADAL" clId="{0C0056FB-4ECD-484E-B295-4D2DC209A0F5}" dt="2025-10-10T13:16:48.399" v="1047" actId="20577"/>
          <ac:spMkLst>
            <pc:docMk/>
            <pc:sldMk cId="0" sldId="289"/>
            <ac:spMk id="2" creationId="{B6D12E4B-229A-0EF1-BB45-22972389004A}"/>
          </ac:spMkLst>
        </pc:spChg>
      </pc:sldChg>
      <pc:sldChg chg="add">
        <pc:chgData name="Dalpreet Johal" userId="86c5a29c-3de0-431c-963a-907d5f38476e" providerId="ADAL" clId="{0C0056FB-4ECD-484E-B295-4D2DC209A0F5}" dt="2025-10-10T13:18:18.945" v="1048"/>
        <pc:sldMkLst>
          <pc:docMk/>
          <pc:sldMk cId="0" sldId="312"/>
        </pc:sldMkLst>
      </pc:sldChg>
      <pc:sldChg chg="add">
        <pc:chgData name="Dalpreet Johal" userId="86c5a29c-3de0-431c-963a-907d5f38476e" providerId="ADAL" clId="{0C0056FB-4ECD-484E-B295-4D2DC209A0F5}" dt="2025-10-10T13:18:18.945" v="1048"/>
        <pc:sldMkLst>
          <pc:docMk/>
          <pc:sldMk cId="0" sldId="313"/>
        </pc:sldMkLst>
      </pc:sldChg>
      <pc:sldChg chg="add">
        <pc:chgData name="Dalpreet Johal" userId="86c5a29c-3de0-431c-963a-907d5f38476e" providerId="ADAL" clId="{0C0056FB-4ECD-484E-B295-4D2DC209A0F5}" dt="2025-10-10T13:18:18.945" v="1048"/>
        <pc:sldMkLst>
          <pc:docMk/>
          <pc:sldMk cId="0" sldId="343"/>
        </pc:sldMkLst>
      </pc:sldChg>
      <pc:sldChg chg="add">
        <pc:chgData name="Dalpreet Johal" userId="86c5a29c-3de0-431c-963a-907d5f38476e" providerId="ADAL" clId="{0C0056FB-4ECD-484E-B295-4D2DC209A0F5}" dt="2025-10-10T13:18:18.945" v="1048"/>
        <pc:sldMkLst>
          <pc:docMk/>
          <pc:sldMk cId="0" sldId="354"/>
        </pc:sldMkLst>
      </pc:sldChg>
      <pc:sldChg chg="add">
        <pc:chgData name="Dalpreet Johal" userId="86c5a29c-3de0-431c-963a-907d5f38476e" providerId="ADAL" clId="{0C0056FB-4ECD-484E-B295-4D2DC209A0F5}" dt="2025-10-10T13:18:18.945" v="1048"/>
        <pc:sldMkLst>
          <pc:docMk/>
          <pc:sldMk cId="0" sldId="355"/>
        </pc:sldMkLst>
      </pc:sldChg>
    </pc:docChg>
  </pc:docChgLst>
  <pc:docChgLst>
    <pc:chgData name="Fahmeda Wycherley" userId="54be5aca-5089-4b14-84cb-dc7d0f361e5f" providerId="ADAL" clId="{2992E9C8-CF94-40BB-8235-B8D3001392F3}"/>
    <pc:docChg chg="custSel delSld modSld">
      <pc:chgData name="Fahmeda Wycherley" userId="54be5aca-5089-4b14-84cb-dc7d0f361e5f" providerId="ADAL" clId="{2992E9C8-CF94-40BB-8235-B8D3001392F3}" dt="2025-10-13T12:33:27.726" v="2074" actId="6549"/>
      <pc:docMkLst>
        <pc:docMk/>
      </pc:docMkLst>
      <pc:sldChg chg="modSp mod modNotesTx">
        <pc:chgData name="Fahmeda Wycherley" userId="54be5aca-5089-4b14-84cb-dc7d0f361e5f" providerId="ADAL" clId="{2992E9C8-CF94-40BB-8235-B8D3001392F3}" dt="2025-10-11T16:27:20.966" v="623" actId="33524"/>
        <pc:sldMkLst>
          <pc:docMk/>
          <pc:sldMk cId="3383008374" sldId="285"/>
        </pc:sldMkLst>
        <pc:spChg chg="mod">
          <ac:chgData name="Fahmeda Wycherley" userId="54be5aca-5089-4b14-84cb-dc7d0f361e5f" providerId="ADAL" clId="{2992E9C8-CF94-40BB-8235-B8D3001392F3}" dt="2025-10-11T16:27:20.966" v="623" actId="33524"/>
          <ac:spMkLst>
            <pc:docMk/>
            <pc:sldMk cId="3383008374" sldId="285"/>
            <ac:spMk id="3" creationId="{19351228-9CDE-D4AD-96E2-9B004CDC0362}"/>
          </ac:spMkLst>
        </pc:spChg>
      </pc:sldChg>
      <pc:sldChg chg="modSp mod modNotesTx">
        <pc:chgData name="Fahmeda Wycherley" userId="54be5aca-5089-4b14-84cb-dc7d0f361e5f" providerId="ADAL" clId="{2992E9C8-CF94-40BB-8235-B8D3001392F3}" dt="2025-10-11T16:30:55.660" v="1166" actId="33524"/>
        <pc:sldMkLst>
          <pc:docMk/>
          <pc:sldMk cId="501507224" sldId="287"/>
        </pc:sldMkLst>
        <pc:picChg chg="mod">
          <ac:chgData name="Fahmeda Wycherley" userId="54be5aca-5089-4b14-84cb-dc7d0f361e5f" providerId="ADAL" clId="{2992E9C8-CF94-40BB-8235-B8D3001392F3}" dt="2025-10-11T16:27:38.676" v="624" actId="1076"/>
          <ac:picMkLst>
            <pc:docMk/>
            <pc:sldMk cId="501507224" sldId="287"/>
            <ac:picMk id="4" creationId="{5A0813D1-D028-54C2-CE3A-D8F776912ACB}"/>
          </ac:picMkLst>
        </pc:picChg>
      </pc:sldChg>
      <pc:sldChg chg="del">
        <pc:chgData name="Fahmeda Wycherley" userId="54be5aca-5089-4b14-84cb-dc7d0f361e5f" providerId="ADAL" clId="{2992E9C8-CF94-40BB-8235-B8D3001392F3}" dt="2025-10-11T16:26:03.270" v="358" actId="47"/>
        <pc:sldMkLst>
          <pc:docMk/>
          <pc:sldMk cId="0" sldId="288"/>
        </pc:sldMkLst>
      </pc:sldChg>
      <pc:sldChg chg="addSp delSp modSp mod modNotesTx">
        <pc:chgData name="Fahmeda Wycherley" userId="54be5aca-5089-4b14-84cb-dc7d0f361e5f" providerId="ADAL" clId="{2992E9C8-CF94-40BB-8235-B8D3001392F3}" dt="2025-10-11T16:41:42.032" v="1890" actId="33524"/>
        <pc:sldMkLst>
          <pc:docMk/>
          <pc:sldMk cId="0" sldId="312"/>
        </pc:sldMkLst>
        <pc:spChg chg="mod">
          <ac:chgData name="Fahmeda Wycherley" userId="54be5aca-5089-4b14-84cb-dc7d0f361e5f" providerId="ADAL" clId="{2992E9C8-CF94-40BB-8235-B8D3001392F3}" dt="2025-10-11T16:31:35.200" v="1206" actId="6549"/>
          <ac:spMkLst>
            <pc:docMk/>
            <pc:sldMk cId="0" sldId="312"/>
            <ac:spMk id="2" creationId="{7803E474-0175-98C8-CF8B-F4C0134A9E30}"/>
          </ac:spMkLst>
        </pc:spChg>
        <pc:picChg chg="add mod">
          <ac:chgData name="Fahmeda Wycherley" userId="54be5aca-5089-4b14-84cb-dc7d0f361e5f" providerId="ADAL" clId="{2992E9C8-CF94-40BB-8235-B8D3001392F3}" dt="2025-10-11T16:34:52.393" v="1507" actId="14100"/>
          <ac:picMkLst>
            <pc:docMk/>
            <pc:sldMk cId="0" sldId="312"/>
            <ac:picMk id="6" creationId="{ECF7A668-0DAD-AAA4-F618-4586906B102C}"/>
          </ac:picMkLst>
        </pc:picChg>
      </pc:sldChg>
      <pc:sldChg chg="addSp modSp mod modNotesTx">
        <pc:chgData name="Fahmeda Wycherley" userId="54be5aca-5089-4b14-84cb-dc7d0f361e5f" providerId="ADAL" clId="{2992E9C8-CF94-40BB-8235-B8D3001392F3}" dt="2025-10-11T16:43:24.197" v="1897" actId="1076"/>
        <pc:sldMkLst>
          <pc:docMk/>
          <pc:sldMk cId="0" sldId="313"/>
        </pc:sldMkLst>
        <pc:spChg chg="mod">
          <ac:chgData name="Fahmeda Wycherley" userId="54be5aca-5089-4b14-84cb-dc7d0f361e5f" providerId="ADAL" clId="{2992E9C8-CF94-40BB-8235-B8D3001392F3}" dt="2025-10-11T16:32:35.155" v="1345" actId="313"/>
          <ac:spMkLst>
            <pc:docMk/>
            <pc:sldMk cId="0" sldId="313"/>
            <ac:spMk id="2" creationId="{15519F63-5F74-FDA0-EADF-28655F1544E4}"/>
          </ac:spMkLst>
        </pc:spChg>
        <pc:picChg chg="add mod">
          <ac:chgData name="Fahmeda Wycherley" userId="54be5aca-5089-4b14-84cb-dc7d0f361e5f" providerId="ADAL" clId="{2992E9C8-CF94-40BB-8235-B8D3001392F3}" dt="2025-10-11T16:43:24.197" v="1897" actId="1076"/>
          <ac:picMkLst>
            <pc:docMk/>
            <pc:sldMk cId="0" sldId="313"/>
            <ac:picMk id="4" creationId="{2041DA80-C2FB-18C2-BDB9-44EB023515FD}"/>
          </ac:picMkLst>
        </pc:picChg>
      </pc:sldChg>
      <pc:sldChg chg="addSp modSp mod modNotesTx">
        <pc:chgData name="Fahmeda Wycherley" userId="54be5aca-5089-4b14-84cb-dc7d0f361e5f" providerId="ADAL" clId="{2992E9C8-CF94-40BB-8235-B8D3001392F3}" dt="2025-10-11T16:45:14.187" v="2016" actId="6549"/>
        <pc:sldMkLst>
          <pc:docMk/>
          <pc:sldMk cId="0" sldId="343"/>
        </pc:sldMkLst>
        <pc:spChg chg="mod">
          <ac:chgData name="Fahmeda Wycherley" userId="54be5aca-5089-4b14-84cb-dc7d0f361e5f" providerId="ADAL" clId="{2992E9C8-CF94-40BB-8235-B8D3001392F3}" dt="2025-10-11T16:44:56.426" v="1985" actId="20577"/>
          <ac:spMkLst>
            <pc:docMk/>
            <pc:sldMk cId="0" sldId="343"/>
            <ac:spMk id="2" creationId="{45BDE7E0-4419-AB61-C0BD-072679AB05CB}"/>
          </ac:spMkLst>
        </pc:spChg>
        <pc:spChg chg="add mod">
          <ac:chgData name="Fahmeda Wycherley" userId="54be5aca-5089-4b14-84cb-dc7d0f361e5f" providerId="ADAL" clId="{2992E9C8-CF94-40BB-8235-B8D3001392F3}" dt="2025-10-11T16:45:02.998" v="2015" actId="1036"/>
          <ac:spMkLst>
            <pc:docMk/>
            <pc:sldMk cId="0" sldId="343"/>
            <ac:spMk id="3" creationId="{59B20A21-0107-FC13-767C-18623FE23678}"/>
          </ac:spMkLst>
        </pc:spChg>
        <pc:spChg chg="add mod">
          <ac:chgData name="Fahmeda Wycherley" userId="54be5aca-5089-4b14-84cb-dc7d0f361e5f" providerId="ADAL" clId="{2992E9C8-CF94-40BB-8235-B8D3001392F3}" dt="2025-10-11T16:45:02.998" v="2015" actId="1036"/>
          <ac:spMkLst>
            <pc:docMk/>
            <pc:sldMk cId="0" sldId="343"/>
            <ac:spMk id="4" creationId="{5DC7109D-3938-7888-3AC4-7B74278E5B3C}"/>
          </ac:spMkLst>
        </pc:spChg>
        <pc:spChg chg="add mod">
          <ac:chgData name="Fahmeda Wycherley" userId="54be5aca-5089-4b14-84cb-dc7d0f361e5f" providerId="ADAL" clId="{2992E9C8-CF94-40BB-8235-B8D3001392F3}" dt="2025-10-11T16:45:02.998" v="2015" actId="1036"/>
          <ac:spMkLst>
            <pc:docMk/>
            <pc:sldMk cId="0" sldId="343"/>
            <ac:spMk id="5" creationId="{7311986A-D8AA-6F32-474F-21C6DBDC3A10}"/>
          </ac:spMkLst>
        </pc:spChg>
      </pc:sldChg>
      <pc:sldChg chg="addSp modSp mod modNotesTx">
        <pc:chgData name="Fahmeda Wycherley" userId="54be5aca-5089-4b14-84cb-dc7d0f361e5f" providerId="ADAL" clId="{2992E9C8-CF94-40BB-8235-B8D3001392F3}" dt="2025-10-11T16:42:47.902" v="1893" actId="1076"/>
        <pc:sldMkLst>
          <pc:docMk/>
          <pc:sldMk cId="0" sldId="354"/>
        </pc:sldMkLst>
        <pc:spChg chg="mod">
          <ac:chgData name="Fahmeda Wycherley" userId="54be5aca-5089-4b14-84cb-dc7d0f361e5f" providerId="ADAL" clId="{2992E9C8-CF94-40BB-8235-B8D3001392F3}" dt="2025-10-11T16:41:47.192" v="1891" actId="20577"/>
          <ac:spMkLst>
            <pc:docMk/>
            <pc:sldMk cId="0" sldId="354"/>
            <ac:spMk id="2" creationId="{A70909DB-5853-D812-5DAB-3EA5B9B78FE1}"/>
          </ac:spMkLst>
        </pc:spChg>
        <pc:picChg chg="add mod">
          <ac:chgData name="Fahmeda Wycherley" userId="54be5aca-5089-4b14-84cb-dc7d0f361e5f" providerId="ADAL" clId="{2992E9C8-CF94-40BB-8235-B8D3001392F3}" dt="2025-10-11T16:42:47.902" v="1893" actId="1076"/>
          <ac:picMkLst>
            <pc:docMk/>
            <pc:sldMk cId="0" sldId="354"/>
            <ac:picMk id="4" creationId="{F31110E3-B9D3-5146-F90F-037C9CE45230}"/>
          </ac:picMkLst>
        </pc:picChg>
      </pc:sldChg>
      <pc:sldChg chg="modNotesTx">
        <pc:chgData name="Fahmeda Wycherley" userId="54be5aca-5089-4b14-84cb-dc7d0f361e5f" providerId="ADAL" clId="{2992E9C8-CF94-40BB-8235-B8D3001392F3}" dt="2025-10-13T12:33:27.726" v="2074" actId="6549"/>
        <pc:sldMkLst>
          <pc:docMk/>
          <pc:sldMk cId="2934282196" sldId="357"/>
        </pc:sldMkLst>
      </pc:sldChg>
      <pc:sldChg chg="modSp mod modNotesTx">
        <pc:chgData name="Fahmeda Wycherley" userId="54be5aca-5089-4b14-84cb-dc7d0f361e5f" providerId="ADAL" clId="{2992E9C8-CF94-40BB-8235-B8D3001392F3}" dt="2025-10-11T16:24:59.526" v="357" actId="20577"/>
        <pc:sldMkLst>
          <pc:docMk/>
          <pc:sldMk cId="2460980927" sldId="366"/>
        </pc:sldMkLst>
        <pc:spChg chg="mod">
          <ac:chgData name="Fahmeda Wycherley" userId="54be5aca-5089-4b14-84cb-dc7d0f361e5f" providerId="ADAL" clId="{2992E9C8-CF94-40BB-8235-B8D3001392F3}" dt="2025-10-11T16:22:14.792" v="346" actId="20577"/>
          <ac:spMkLst>
            <pc:docMk/>
            <pc:sldMk cId="2460980927" sldId="366"/>
            <ac:spMk id="4" creationId="{EA2DF804-ECBC-C6C2-56A9-D204A2EE803A}"/>
          </ac:spMkLst>
        </pc:spChg>
      </pc:sldChg>
    </pc:docChg>
  </pc:docChgLst>
  <pc:docChgLst>
    <pc:chgData name="Dalpreet Johal" userId="86c5a29c-3de0-431c-963a-907d5f38476e" providerId="ADAL" clId="{39C701D9-2A1C-474B-8847-6084842FAA25}"/>
    <pc:docChg chg="undo custSel addSld delSld modSld sldOrd">
      <pc:chgData name="Dalpreet Johal" userId="86c5a29c-3de0-431c-963a-907d5f38476e" providerId="ADAL" clId="{39C701D9-2A1C-474B-8847-6084842FAA25}" dt="2025-10-10T11:43:06.515" v="474"/>
      <pc:docMkLst>
        <pc:docMk/>
      </pc:docMkLst>
      <pc:sldChg chg="modSp del ord">
        <pc:chgData name="Dalpreet Johal" userId="86c5a29c-3de0-431c-963a-907d5f38476e" providerId="ADAL" clId="{39C701D9-2A1C-474B-8847-6084842FAA25}" dt="2025-10-10T11:42:53.583" v="471" actId="47"/>
        <pc:sldMkLst>
          <pc:docMk/>
          <pc:sldMk cId="2035258932" sldId="258"/>
        </pc:sldMkLst>
      </pc:sldChg>
      <pc:sldChg chg="del">
        <pc:chgData name="Dalpreet Johal" userId="86c5a29c-3de0-431c-963a-907d5f38476e" providerId="ADAL" clId="{39C701D9-2A1C-474B-8847-6084842FAA25}" dt="2025-10-10T11:42:51.135" v="470" actId="47"/>
        <pc:sldMkLst>
          <pc:docMk/>
          <pc:sldMk cId="4253712179" sldId="259"/>
        </pc:sldMkLst>
      </pc:sldChg>
      <pc:sldChg chg="del">
        <pc:chgData name="Dalpreet Johal" userId="86c5a29c-3de0-431c-963a-907d5f38476e" providerId="ADAL" clId="{39C701D9-2A1C-474B-8847-6084842FAA25}" dt="2025-10-09T11:39:16.093" v="3" actId="47"/>
        <pc:sldMkLst>
          <pc:docMk/>
          <pc:sldMk cId="2849326322" sldId="260"/>
        </pc:sldMkLst>
      </pc:sldChg>
      <pc:sldChg chg="del">
        <pc:chgData name="Dalpreet Johal" userId="86c5a29c-3de0-431c-963a-907d5f38476e" providerId="ADAL" clId="{39C701D9-2A1C-474B-8847-6084842FAA25}" dt="2025-10-09T11:42:32.487" v="110" actId="47"/>
        <pc:sldMkLst>
          <pc:docMk/>
          <pc:sldMk cId="3297254843" sldId="261"/>
        </pc:sldMkLst>
      </pc:sldChg>
      <pc:sldChg chg="modSp mod">
        <pc:chgData name="Dalpreet Johal" userId="86c5a29c-3de0-431c-963a-907d5f38476e" providerId="ADAL" clId="{39C701D9-2A1C-474B-8847-6084842FAA25}" dt="2025-10-10T11:42:06.050" v="465" actId="14100"/>
        <pc:sldMkLst>
          <pc:docMk/>
          <pc:sldMk cId="3759919310" sldId="267"/>
        </pc:sldMkLst>
      </pc:sldChg>
      <pc:sldChg chg="add del">
        <pc:chgData name="Dalpreet Johal" userId="86c5a29c-3de0-431c-963a-907d5f38476e" providerId="ADAL" clId="{39C701D9-2A1C-474B-8847-6084842FAA25}" dt="2025-10-09T11:39:44.873" v="9" actId="47"/>
        <pc:sldMkLst>
          <pc:docMk/>
          <pc:sldMk cId="3842950531" sldId="268"/>
        </pc:sldMkLst>
      </pc:sldChg>
      <pc:sldChg chg="del">
        <pc:chgData name="Dalpreet Johal" userId="86c5a29c-3de0-431c-963a-907d5f38476e" providerId="ADAL" clId="{39C701D9-2A1C-474B-8847-6084842FAA25}" dt="2025-10-09T11:39:46.999" v="10" actId="47"/>
        <pc:sldMkLst>
          <pc:docMk/>
          <pc:sldMk cId="862196146" sldId="269"/>
        </pc:sldMkLst>
      </pc:sldChg>
      <pc:sldChg chg="modSp del mod">
        <pc:chgData name="Dalpreet Johal" userId="86c5a29c-3de0-431c-963a-907d5f38476e" providerId="ADAL" clId="{39C701D9-2A1C-474B-8847-6084842FAA25}" dt="2025-10-10T11:39:28.301" v="333" actId="47"/>
        <pc:sldMkLst>
          <pc:docMk/>
          <pc:sldMk cId="2569293395" sldId="270"/>
        </pc:sldMkLst>
      </pc:sldChg>
      <pc:sldChg chg="del">
        <pc:chgData name="Dalpreet Johal" userId="86c5a29c-3de0-431c-963a-907d5f38476e" providerId="ADAL" clId="{39C701D9-2A1C-474B-8847-6084842FAA25}" dt="2025-10-10T11:42:24.030" v="466" actId="47"/>
        <pc:sldMkLst>
          <pc:docMk/>
          <pc:sldMk cId="4269108321" sldId="273"/>
        </pc:sldMkLst>
      </pc:sldChg>
      <pc:sldChg chg="modSp del">
        <pc:chgData name="Dalpreet Johal" userId="86c5a29c-3de0-431c-963a-907d5f38476e" providerId="ADAL" clId="{39C701D9-2A1C-474B-8847-6084842FAA25}" dt="2025-10-10T11:42:36.924" v="467" actId="47"/>
        <pc:sldMkLst>
          <pc:docMk/>
          <pc:sldMk cId="0" sldId="276"/>
        </pc:sldMkLst>
      </pc:sldChg>
      <pc:sldChg chg="modSp mod">
        <pc:chgData name="Dalpreet Johal" userId="86c5a29c-3de0-431c-963a-907d5f38476e" providerId="ADAL" clId="{39C701D9-2A1C-474B-8847-6084842FAA25}" dt="2025-10-10T11:42:42.728" v="469" actId="20577"/>
        <pc:sldMkLst>
          <pc:docMk/>
          <pc:sldMk cId="0" sldId="277"/>
        </pc:sldMkLst>
      </pc:sldChg>
      <pc:sldChg chg="add del">
        <pc:chgData name="Dalpreet Johal" userId="86c5a29c-3de0-431c-963a-907d5f38476e" providerId="ADAL" clId="{39C701D9-2A1C-474B-8847-6084842FAA25}" dt="2025-10-09T11:39:44.003" v="8" actId="47"/>
        <pc:sldMkLst>
          <pc:docMk/>
          <pc:sldMk cId="4283913711" sldId="281"/>
        </pc:sldMkLst>
      </pc:sldChg>
      <pc:sldChg chg="del">
        <pc:chgData name="Dalpreet Johal" userId="86c5a29c-3de0-431c-963a-907d5f38476e" providerId="ADAL" clId="{39C701D9-2A1C-474B-8847-6084842FAA25}" dt="2025-10-09T11:42:42.522" v="111" actId="47"/>
        <pc:sldMkLst>
          <pc:docMk/>
          <pc:sldMk cId="3331791702" sldId="282"/>
        </pc:sldMkLst>
      </pc:sldChg>
      <pc:sldChg chg="modSp del mod">
        <pc:chgData name="Dalpreet Johal" userId="86c5a29c-3de0-431c-963a-907d5f38476e" providerId="ADAL" clId="{39C701D9-2A1C-474B-8847-6084842FAA25}" dt="2025-10-10T11:41:54.341" v="464" actId="47"/>
        <pc:sldMkLst>
          <pc:docMk/>
          <pc:sldMk cId="3435338226" sldId="283"/>
        </pc:sldMkLst>
      </pc:sldChg>
      <pc:sldChg chg="modSp del mod">
        <pc:chgData name="Dalpreet Johal" userId="86c5a29c-3de0-431c-963a-907d5f38476e" providerId="ADAL" clId="{39C701D9-2A1C-474B-8847-6084842FAA25}" dt="2025-10-10T11:43:02.465" v="472" actId="47"/>
        <pc:sldMkLst>
          <pc:docMk/>
          <pc:sldMk cId="1931801811" sldId="284"/>
        </pc:sldMkLst>
      </pc:sldChg>
      <pc:sldChg chg="new del">
        <pc:chgData name="Dalpreet Johal" userId="86c5a29c-3de0-431c-963a-907d5f38476e" providerId="ADAL" clId="{39C701D9-2A1C-474B-8847-6084842FAA25}" dt="2025-10-09T11:40:21.615" v="12" actId="47"/>
        <pc:sldMkLst>
          <pc:docMk/>
          <pc:sldMk cId="2711951694" sldId="285"/>
        </pc:sldMkLst>
      </pc:sldChg>
      <pc:sldChg chg="modSp add mod ord">
        <pc:chgData name="Dalpreet Johal" userId="86c5a29c-3de0-431c-963a-907d5f38476e" providerId="ADAL" clId="{39C701D9-2A1C-474B-8847-6084842FAA25}" dt="2025-10-10T11:43:06.515" v="474"/>
        <pc:sldMkLst>
          <pc:docMk/>
          <pc:sldMk cId="3383008374" sldId="285"/>
        </pc:sldMkLst>
        <pc:spChg chg="mod">
          <ac:chgData name="Dalpreet Johal" userId="86c5a29c-3de0-431c-963a-907d5f38476e" providerId="ADAL" clId="{39C701D9-2A1C-474B-8847-6084842FAA25}" dt="2025-10-10T11:41:17.220" v="442" actId="1076"/>
          <ac:spMkLst>
            <pc:docMk/>
            <pc:sldMk cId="3383008374" sldId="285"/>
            <ac:spMk id="3" creationId="{19351228-9CDE-D4AD-96E2-9B004CDC0362}"/>
          </ac:spMkLst>
        </pc:spChg>
      </pc:sldChg>
      <pc:sldChg chg="addSp delSp modSp new mod">
        <pc:chgData name="Dalpreet Johal" userId="86c5a29c-3de0-431c-963a-907d5f38476e" providerId="ADAL" clId="{39C701D9-2A1C-474B-8847-6084842FAA25}" dt="2025-10-10T11:41:10.713" v="428"/>
        <pc:sldMkLst>
          <pc:docMk/>
          <pc:sldMk cId="2534837718" sldId="286"/>
        </pc:sldMkLst>
      </pc:sldChg>
      <pc:sldChg chg="addSp modSp new mod">
        <pc:chgData name="Dalpreet Johal" userId="86c5a29c-3de0-431c-963a-907d5f38476e" providerId="ADAL" clId="{39C701D9-2A1C-474B-8847-6084842FAA25}" dt="2025-10-10T11:41:30.076" v="463" actId="5793"/>
        <pc:sldMkLst>
          <pc:docMk/>
          <pc:sldMk cId="501507224" sldId="287"/>
        </pc:sldMkLst>
      </pc:sldChg>
    </pc:docChg>
  </pc:docChgLst>
  <pc:docChgLst>
    <pc:chgData name="Fahmeda Wycherley" userId="54be5aca-5089-4b14-84cb-dc7d0f361e5f" providerId="ADAL" clId="{85863343-FD7D-44E2-A8F9-CCF7EB3BDFA0}"/>
    <pc:docChg chg="custSel modSld">
      <pc:chgData name="Fahmeda Wycherley" userId="54be5aca-5089-4b14-84cb-dc7d0f361e5f" providerId="ADAL" clId="{85863343-FD7D-44E2-A8F9-CCF7EB3BDFA0}" dt="2025-10-20T12:37:05.393" v="19" actId="14100"/>
      <pc:docMkLst>
        <pc:docMk/>
      </pc:docMkLst>
      <pc:sldChg chg="modNotesTx">
        <pc:chgData name="Fahmeda Wycherley" userId="54be5aca-5089-4b14-84cb-dc7d0f361e5f" providerId="ADAL" clId="{85863343-FD7D-44E2-A8F9-CCF7EB3BDFA0}" dt="2025-10-20T12:33:50.307" v="15" actId="20577"/>
        <pc:sldMkLst>
          <pc:docMk/>
          <pc:sldMk cId="1853447815" sldId="256"/>
        </pc:sldMkLst>
      </pc:sldChg>
      <pc:sldChg chg="addSp delSp modSp mod">
        <pc:chgData name="Fahmeda Wycherley" userId="54be5aca-5089-4b14-84cb-dc7d0f361e5f" providerId="ADAL" clId="{85863343-FD7D-44E2-A8F9-CCF7EB3BDFA0}" dt="2025-10-20T12:37:05.393" v="19" actId="14100"/>
        <pc:sldMkLst>
          <pc:docMk/>
          <pc:sldMk cId="2534837718" sldId="286"/>
        </pc:sldMkLst>
        <pc:picChg chg="add mod">
          <ac:chgData name="Fahmeda Wycherley" userId="54be5aca-5089-4b14-84cb-dc7d0f361e5f" providerId="ADAL" clId="{85863343-FD7D-44E2-A8F9-CCF7EB3BDFA0}" dt="2025-10-20T12:37:05.393" v="19" actId="14100"/>
          <ac:picMkLst>
            <pc:docMk/>
            <pc:sldMk cId="2534837718" sldId="286"/>
            <ac:picMk id="3" creationId="{71838099-2EF9-3885-573F-09B5AA10A5F0}"/>
          </ac:picMkLst>
        </pc:picChg>
        <pc:picChg chg="del">
          <ac:chgData name="Fahmeda Wycherley" userId="54be5aca-5089-4b14-84cb-dc7d0f361e5f" providerId="ADAL" clId="{85863343-FD7D-44E2-A8F9-CCF7EB3BDFA0}" dt="2025-10-20T12:34:13.569" v="16" actId="478"/>
          <ac:picMkLst>
            <pc:docMk/>
            <pc:sldMk cId="2534837718" sldId="286"/>
            <ac:picMk id="4" creationId="{DD4BD80D-F7FA-75F8-71D2-33D59E6B7B5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CBCA04-A4F8-4ED9-9E41-25C2F59AC5D0}" type="datetimeFigureOut">
              <a:rPr lang="en-GB" smtClean="0"/>
              <a:t>20/10/2025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5F6561-AD1D-4C68-AF83-FD4D64430E81}" type="slidenum">
              <a:rPr lang="en-GB" smtClean="0"/>
              <a:t>‹#›</a:t>
            </a:fld>
            <a:endParaRPr lang="en-GB"/>
          </a:p>
        </p:txBody>
      </p:sp>
    </p:spTree>
    <p:extLst>
      <p:ext uri="{BB962C8B-B14F-4D97-AF65-F5344CB8AC3E}">
        <p14:creationId xmlns:p14="http://schemas.microsoft.com/office/powerpoint/2010/main" val="1076993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Good </a:t>
            </a:r>
            <a:r>
              <a:rPr lang="en-US" dirty="0"/>
              <a:t>morning</a:t>
            </a:r>
            <a:r>
              <a:rPr dirty="0"/>
              <a:t> everyone, and thank you so much for joining us for our Year 3 Reading Workshop. Today is all about helping you understand how we teach reading in school, and how you can support your child at home. Later, you’ll get to take part in a guided reading activity with your child — so we hope you’re ready to dive into a text together!</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Reading in Year 3 is a big step forward. Children begin to move from learning to read, to reading to learn. It helps build vocabulary, sentence structure, and confidence in both speaking and writing. The more they read, the more they grow.</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We use a system that encourages independence and choice. Children take a Star Reader quiz to find their reading range, and they’re supported to choose books that interest them. Reading records are still important — we ask that you continue listening to your child read and jot down comments. It really helps us track progress and celebrate achievements.</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Although children are now in Year 3, it’s still encouraged that parents continue listening to them read. We also do the same in school. Reading records help us track fluency and understanding. Please use the comment box for feedback</a:t>
            </a:r>
            <a:r>
              <a:rPr lang="en-US" dirty="0"/>
              <a:t> when you hear your child read and we will </a:t>
            </a:r>
            <a:r>
              <a:rPr lang="en-US"/>
              <a:t>also include </a:t>
            </a:r>
            <a:r>
              <a:t>quiz results, and targets.</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Reading isn’t just about schoolwork — it’s about enjoyment. Children who read for pleasure tend to be happier and more emotionally resilient. We encourage visits to the school library and sharing books at home. Even 10 minutes a day makes a difference.</a:t>
            </a:r>
          </a:p>
        </p:txBody>
      </p:sp>
      <p:sp>
        <p:nvSpPr>
          <p:cNvPr id="4" name="Slide Number Placeholder 3"/>
          <p:cNvSpPr>
            <a:spLocks noGrp="1"/>
          </p:cNvSpPr>
          <p:nvPr>
            <p:ph type="sldNum" sz="quarter" idx="5"/>
          </p:nvPr>
        </p:nvSpPr>
        <p:spPr/>
        <p:txBody>
          <a:bodyPr/>
          <a:lstStyle/>
          <a:p>
            <a:fld id="{B1DBD98A-19CC-454A-9E53-0922E57D9857}" type="slidenum">
              <a:rPr lang="en-GB" smtClean="0"/>
              <a:pPr/>
              <a:t>5</a:t>
            </a:fld>
            <a:endParaRPr lang="en-GB"/>
          </a:p>
        </p:txBody>
      </p:sp>
    </p:spTree>
    <p:extLst>
      <p:ext uri="{BB962C8B-B14F-4D97-AF65-F5344CB8AC3E}">
        <p14:creationId xmlns:p14="http://schemas.microsoft.com/office/powerpoint/2010/main" val="3771763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In Year 3, we teach children to retrieve information, make inferences, predict, and summarise. We also explore how authors use language and structure. These skills help children become thoughtful, confident readers.</a:t>
            </a:r>
          </a:p>
        </p:txBody>
      </p:sp>
      <p:sp>
        <p:nvSpPr>
          <p:cNvPr id="4" name="Slide Number Placeholder 3"/>
          <p:cNvSpPr>
            <a:spLocks noGrp="1"/>
          </p:cNvSpPr>
          <p:nvPr>
            <p:ph type="sldNum" sz="quarter" idx="5"/>
          </p:nvPr>
        </p:nvSpPr>
        <p:spPr/>
        <p:txBody>
          <a:bodyPr/>
          <a:lstStyle/>
          <a:p>
            <a:fld id="{B1DBD98A-19CC-454A-9E53-0922E57D9857}" type="slidenum">
              <a:rPr lang="en-GB" smtClean="0"/>
              <a:pPr/>
              <a:t>6</a:t>
            </a:fld>
            <a:endParaRPr lang="en-GB"/>
          </a:p>
        </p:txBody>
      </p:sp>
    </p:spTree>
    <p:extLst>
      <p:ext uri="{BB962C8B-B14F-4D97-AF65-F5344CB8AC3E}">
        <p14:creationId xmlns:p14="http://schemas.microsoft.com/office/powerpoint/2010/main" val="4626565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These are the core skills we focus on during guided reading. Retrieval, inference, prediction, summarising, author’s craft, and comparison. These help children understand and engage with texts more deeply.</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We also teach strategies like skimming and scanning, using text structure, annotation, and using contextual clues. These help children become more independent and strategic readers.</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We use a structure called VIPERS</a:t>
            </a:r>
            <a:endParaRPr lang="en-US" dirty="0"/>
          </a:p>
          <a:p>
            <a:r>
              <a:rPr lang="en-US" b="1" dirty="0"/>
              <a:t>V</a:t>
            </a:r>
            <a:r>
              <a:rPr lang="en-US" dirty="0"/>
              <a:t> – </a:t>
            </a:r>
            <a:r>
              <a:rPr lang="en-US" b="1" dirty="0"/>
              <a:t>Vocabulary</a:t>
            </a:r>
            <a:r>
              <a:rPr lang="en-US" dirty="0"/>
              <a:t>: Understanding the meaning of words in context. </a:t>
            </a:r>
          </a:p>
          <a:p>
            <a:r>
              <a:rPr lang="en-US" b="1" dirty="0"/>
              <a:t>I</a:t>
            </a:r>
            <a:r>
              <a:rPr lang="en-US" dirty="0"/>
              <a:t> – </a:t>
            </a:r>
            <a:r>
              <a:rPr lang="en-US" b="1" dirty="0"/>
              <a:t>Inference</a:t>
            </a:r>
            <a:r>
              <a:rPr lang="en-US" dirty="0"/>
              <a:t>: Reading between the lines to understand what is implied but not directly stated. </a:t>
            </a:r>
          </a:p>
          <a:p>
            <a:r>
              <a:rPr lang="en-US" b="1" dirty="0"/>
              <a:t>P</a:t>
            </a:r>
            <a:r>
              <a:rPr lang="en-US" dirty="0"/>
              <a:t> – </a:t>
            </a:r>
            <a:r>
              <a:rPr lang="en-US" b="1" dirty="0"/>
              <a:t>Prediction</a:t>
            </a:r>
            <a:r>
              <a:rPr lang="en-US" dirty="0"/>
              <a:t>: Anticipating what might happen next based on clues in the text. </a:t>
            </a:r>
          </a:p>
          <a:p>
            <a:r>
              <a:rPr lang="en-US" b="1" dirty="0"/>
              <a:t>E</a:t>
            </a:r>
            <a:r>
              <a:rPr lang="en-US" dirty="0"/>
              <a:t> – </a:t>
            </a:r>
            <a:r>
              <a:rPr lang="en-US" b="1" dirty="0"/>
              <a:t>Explanation</a:t>
            </a:r>
            <a:r>
              <a:rPr lang="en-US" dirty="0"/>
              <a:t>: Explaining why things happen or why the author made certain choices. </a:t>
            </a:r>
          </a:p>
          <a:p>
            <a:r>
              <a:rPr lang="en-US" b="1" dirty="0"/>
              <a:t>R</a:t>
            </a:r>
            <a:r>
              <a:rPr lang="en-US" dirty="0"/>
              <a:t> – </a:t>
            </a:r>
            <a:r>
              <a:rPr lang="en-US" b="1" dirty="0"/>
              <a:t>Retrieval</a:t>
            </a:r>
            <a:r>
              <a:rPr lang="en-US" dirty="0"/>
              <a:t>: Finding and recalling specific facts or details from the text. </a:t>
            </a:r>
          </a:p>
          <a:p>
            <a:r>
              <a:rPr lang="en-US" b="1" dirty="0"/>
              <a:t>S</a:t>
            </a:r>
            <a:r>
              <a:rPr lang="en-US" dirty="0"/>
              <a:t> – </a:t>
            </a:r>
            <a:r>
              <a:rPr lang="en-US" b="1" dirty="0"/>
              <a:t>Sequencing</a:t>
            </a:r>
            <a:r>
              <a:rPr lang="en-US" dirty="0"/>
              <a:t>: Understanding the order of events in a story or text.</a:t>
            </a:r>
            <a:r>
              <a:rPr dirty="0"/>
              <a:t> — it helps us focus on different reading skills each day. </a:t>
            </a:r>
            <a:endParaRPr lang="en-US" dirty="0"/>
          </a:p>
          <a:p>
            <a:endParaRPr lang="en-GB" dirty="0"/>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Before we begin, here’s what to keep in mind during the activity: Let your child lead the reading. Ask questions like ‘What do you think that means?’ or ‘Why do you think that happened?’ Praise their effort and curiosity. You’re modelling how to be a reading partner.</a:t>
            </a: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dirty="0"/>
              <a:t>Read the text with the parents and children.</a:t>
            </a:r>
          </a:p>
          <a:p>
            <a:endParaRPr lang="en-US" dirty="0"/>
          </a:p>
          <a:p>
            <a:r>
              <a:rPr lang="en-US" dirty="0"/>
              <a:t>Are there any words as you are reading along that we are not sure of the meaning of? Make note on whiteboards to discuss after reading the text.</a:t>
            </a:r>
          </a:p>
          <a:p>
            <a:endParaRPr lang="en-US" dirty="0"/>
          </a:p>
          <a:p>
            <a:r>
              <a:rPr dirty="0"/>
              <a:t>We’ll now discuss the text and model how to retrieve information. Parents can support by asking questions and encouraging their child to explain their thinking.</a:t>
            </a: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This is the text we’ll be reading together. Parents and children should read it aloud and discuss key facts.</a:t>
            </a:r>
            <a:endParaRPr lang="en-US" dirty="0"/>
          </a:p>
          <a:p>
            <a:r>
              <a:rPr lang="en-US" dirty="0"/>
              <a:t>Are there any words as you are reading along that we are not sure of the meaning of? Make note on whiteboards to discuss after reading the text.</a:t>
            </a:r>
          </a:p>
          <a:p>
            <a:endParaRPr lang="en-US" dirty="0"/>
          </a:p>
          <a:p>
            <a:r>
              <a:rPr lang="en-US" dirty="0"/>
              <a:t>Complete the one-minute challenge to fins the list of words in the scanning activity.</a:t>
            </a:r>
          </a:p>
          <a:p>
            <a:endParaRPr lang="en-US" dirty="0"/>
          </a:p>
          <a:p>
            <a:r>
              <a:rPr lang="en-US" dirty="0"/>
              <a:t>3-minute challenge to write one or two words to say what these words mean in context e.g., read around the word to clarify its meaning.</a:t>
            </a:r>
          </a:p>
          <a:p>
            <a:endParaRPr lang="en-US" dirty="0"/>
          </a:p>
          <a:p>
            <a:r>
              <a:rPr lang="en-US" dirty="0"/>
              <a:t>Go through each word to clarify meaning as a whole class and also pick up on any other words that children may have been unsure of and clarify their meaning.</a:t>
            </a:r>
          </a:p>
          <a:p>
            <a:endParaRPr lang="en-US" dirty="0"/>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Use this slide to pause and reflect. Ask parents what stood out to them in the text and how they might support their child’s understanding.</a:t>
            </a:r>
            <a:endParaRPr lang="en-US" dirty="0"/>
          </a:p>
          <a:p>
            <a:r>
              <a:rPr lang="en-GB" dirty="0"/>
              <a:t>Ask the question and think about what the key part of the question is and how the children will pick out the key parts before answering </a:t>
            </a:r>
          </a:p>
          <a:p>
            <a:r>
              <a:rPr lang="en-GB" dirty="0"/>
              <a:t>e.g. How many years ago</a:t>
            </a:r>
            <a:endParaRPr lang="en-US" dirty="0"/>
          </a:p>
          <a:p>
            <a:r>
              <a:rPr lang="en-GB" dirty="0"/>
              <a:t>Extinct</a:t>
            </a:r>
          </a:p>
          <a:p>
            <a:endParaRPr lang="en-GB" dirty="0"/>
          </a:p>
          <a:p>
            <a:r>
              <a:rPr lang="en-GB" dirty="0"/>
              <a:t>These words will be visible in the text when retrieving the information, so we do not have to remember or guess the answer as it is right in front of us.</a:t>
            </a:r>
          </a:p>
          <a:p>
            <a:endParaRPr dirty="0"/>
          </a:p>
        </p:txBody>
      </p:sp>
      <p:sp>
        <p:nvSpPr>
          <p:cNvPr id="4" name="Slide Number Placeholder 3"/>
          <p:cNvSpPr>
            <a:spLocks noGrp="1"/>
          </p:cNvSpPr>
          <p:nvPr>
            <p:ph type="sldNum" sz="quarter" idx="5"/>
          </p:nvPr>
        </p:nvSpPr>
        <p:spPr/>
        <p:txBody>
          <a:bodyPr/>
          <a:lstStyle/>
          <a:p>
            <a:fld id="{11D3FC25-D11A-47EC-B27C-23B09796CC66}" type="slidenum">
              <a:rPr lang="en-GB" smtClean="0"/>
              <a:t>13</a:t>
            </a:fld>
            <a:endParaRPr lang="en-GB"/>
          </a:p>
        </p:txBody>
      </p:sp>
    </p:spTree>
    <p:extLst>
      <p:ext uri="{BB962C8B-B14F-4D97-AF65-F5344CB8AC3E}">
        <p14:creationId xmlns:p14="http://schemas.microsoft.com/office/powerpoint/2010/main" val="7804246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This is a retrieval question. Encourage children to find the answer in the text and explain how they know it’s correct.</a:t>
            </a:r>
            <a:r>
              <a:rPr lang="en-US" dirty="0"/>
              <a:t> Use fastest finger first to get a visual AFL of where the children can see the answer in the text.</a:t>
            </a:r>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E29B0AFD-ADF5-CFA5-D017-0EC4978EC6C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713CAF27-8911-598A-F18F-B44CEDF5831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dirty="0"/>
              <a:t>This question helps children recall specific details. Parents can guide them to reread the relevant part of the text.</a:t>
            </a:r>
            <a:r>
              <a:rPr lang="en-US" dirty="0"/>
              <a:t> Model finding the key word in the question that will also be present in the text to find the exact answer.</a:t>
            </a:r>
            <a:endParaRPr dirty="0"/>
          </a:p>
        </p:txBody>
      </p:sp>
      <p:sp>
        <p:nvSpPr>
          <p:cNvPr id="35844" name="Slide Number Placeholder 3">
            <a:extLst>
              <a:ext uri="{FF2B5EF4-FFF2-40B4-BE49-F238E27FC236}">
                <a16:creationId xmlns:a16="http://schemas.microsoft.com/office/drawing/2014/main" id="{117D952C-C95C-C05E-42D8-3816ECA201E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2B315B08-03D9-4245-A0E6-8C4499D7935C}" type="slidenum">
              <a:rPr lang="en-GB" altLang="en-US"/>
              <a:pPr/>
              <a:t>15</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This question focuses on vocabulary. Encourage children to find the detail about hair length and discuss why it was important.</a:t>
            </a:r>
          </a:p>
        </p:txBody>
      </p:sp>
      <p:sp>
        <p:nvSpPr>
          <p:cNvPr id="4" name="Slide Number Placeholder 3"/>
          <p:cNvSpPr>
            <a:spLocks noGrp="1"/>
          </p:cNvSpPr>
          <p:nvPr>
            <p:ph type="sldNum" sz="quarter" idx="5"/>
          </p:nvPr>
        </p:nvSpPr>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This true or false question helps children practice retrieval and reasoning. Ask them to justify their answer using the text.</a:t>
            </a:r>
          </a:p>
        </p:txBody>
      </p:sp>
      <p:sp>
        <p:nvSpPr>
          <p:cNvPr id="4" name="Slide Number Placeholder 3"/>
          <p:cNvSpPr>
            <a:spLocks noGrp="1"/>
          </p:cNvSpPr>
          <p:nvPr>
            <p:ph type="sldNum" sz="quarter" idx="5"/>
          </p:nvPr>
        </p:nvSpPr>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Use this slide to wrap up the activity. Ask parents to reflect on what their child did well and what they might work on together.</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FEBA21-D892-4D74-807E-557A42CB893D}"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805074-BE61-4C6B-AA12-7C2FB4E53482}" type="slidenum">
              <a:rPr lang="en-GB" smtClean="0"/>
              <a:t>‹#›</a:t>
            </a:fld>
            <a:endParaRPr lang="en-GB"/>
          </a:p>
        </p:txBody>
      </p:sp>
    </p:spTree>
    <p:extLst>
      <p:ext uri="{BB962C8B-B14F-4D97-AF65-F5344CB8AC3E}">
        <p14:creationId xmlns:p14="http://schemas.microsoft.com/office/powerpoint/2010/main" val="1507978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FEBA21-D892-4D74-807E-557A42CB893D}"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805074-BE61-4C6B-AA12-7C2FB4E53482}" type="slidenum">
              <a:rPr lang="en-GB" smtClean="0"/>
              <a:t>‹#›</a:t>
            </a:fld>
            <a:endParaRPr lang="en-GB"/>
          </a:p>
        </p:txBody>
      </p:sp>
    </p:spTree>
    <p:extLst>
      <p:ext uri="{BB962C8B-B14F-4D97-AF65-F5344CB8AC3E}">
        <p14:creationId xmlns:p14="http://schemas.microsoft.com/office/powerpoint/2010/main" val="15191702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5FEBA21-D892-4D74-807E-557A42CB893D}"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805074-BE61-4C6B-AA12-7C2FB4E53482}" type="slidenum">
              <a:rPr lang="en-GB" smtClean="0"/>
              <a:t>‹#›</a:t>
            </a:fld>
            <a:endParaRPr lang="en-GB"/>
          </a:p>
        </p:txBody>
      </p:sp>
    </p:spTree>
    <p:extLst>
      <p:ext uri="{BB962C8B-B14F-4D97-AF65-F5344CB8AC3E}">
        <p14:creationId xmlns:p14="http://schemas.microsoft.com/office/powerpoint/2010/main" val="136902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FEBA21-D892-4D74-807E-557A42CB893D}"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805074-BE61-4C6B-AA12-7C2FB4E53482}" type="slidenum">
              <a:rPr lang="en-GB" smtClean="0"/>
              <a:t>‹#›</a:t>
            </a:fld>
            <a:endParaRPr lang="en-GB"/>
          </a:p>
        </p:txBody>
      </p:sp>
    </p:spTree>
    <p:extLst>
      <p:ext uri="{BB962C8B-B14F-4D97-AF65-F5344CB8AC3E}">
        <p14:creationId xmlns:p14="http://schemas.microsoft.com/office/powerpoint/2010/main" val="232757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FEBA21-D892-4D74-807E-557A42CB893D}" type="datetimeFigureOut">
              <a:rPr lang="en-GB" smtClean="0"/>
              <a:t>20/10/2025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805074-BE61-4C6B-AA12-7C2FB4E53482}" type="slidenum">
              <a:rPr lang="en-GB" smtClean="0"/>
              <a:t>‹#›</a:t>
            </a:fld>
            <a:endParaRPr lang="en-GB"/>
          </a:p>
        </p:txBody>
      </p:sp>
    </p:spTree>
    <p:extLst>
      <p:ext uri="{BB962C8B-B14F-4D97-AF65-F5344CB8AC3E}">
        <p14:creationId xmlns:p14="http://schemas.microsoft.com/office/powerpoint/2010/main" val="399081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FEBA21-D892-4D74-807E-557A42CB893D}" type="datetimeFigureOut">
              <a:rPr lang="en-GB" smtClean="0"/>
              <a:t>20/10/2025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6805074-BE61-4C6B-AA12-7C2FB4E53482}" type="slidenum">
              <a:rPr lang="en-GB" smtClean="0"/>
              <a:t>‹#›</a:t>
            </a:fld>
            <a:endParaRPr lang="en-GB"/>
          </a:p>
        </p:txBody>
      </p:sp>
    </p:spTree>
    <p:extLst>
      <p:ext uri="{BB962C8B-B14F-4D97-AF65-F5344CB8AC3E}">
        <p14:creationId xmlns:p14="http://schemas.microsoft.com/office/powerpoint/2010/main" val="2048965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FEBA21-D892-4D74-807E-557A42CB893D}" type="datetimeFigureOut">
              <a:rPr lang="en-GB" smtClean="0"/>
              <a:t>20/10/2025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6805074-BE61-4C6B-AA12-7C2FB4E53482}" type="slidenum">
              <a:rPr lang="en-GB" smtClean="0"/>
              <a:t>‹#›</a:t>
            </a:fld>
            <a:endParaRPr lang="en-GB"/>
          </a:p>
        </p:txBody>
      </p:sp>
    </p:spTree>
    <p:extLst>
      <p:ext uri="{BB962C8B-B14F-4D97-AF65-F5344CB8AC3E}">
        <p14:creationId xmlns:p14="http://schemas.microsoft.com/office/powerpoint/2010/main" val="2333311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5FEBA21-D892-4D74-807E-557A42CB893D}"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805074-BE61-4C6B-AA12-7C2FB4E53482}" type="slidenum">
              <a:rPr lang="en-GB" smtClean="0"/>
              <a:t>‹#›</a:t>
            </a:fld>
            <a:endParaRPr lang="en-GB"/>
          </a:p>
        </p:txBody>
      </p:sp>
    </p:spTree>
    <p:extLst>
      <p:ext uri="{BB962C8B-B14F-4D97-AF65-F5344CB8AC3E}">
        <p14:creationId xmlns:p14="http://schemas.microsoft.com/office/powerpoint/2010/main" val="3796074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5FEBA21-D892-4D74-807E-557A42CB893D}"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805074-BE61-4C6B-AA12-7C2FB4E53482}" type="slidenum">
              <a:rPr lang="en-GB" smtClean="0"/>
              <a:t>‹#›</a:t>
            </a:fld>
            <a:endParaRPr lang="en-GB"/>
          </a:p>
        </p:txBody>
      </p:sp>
    </p:spTree>
    <p:extLst>
      <p:ext uri="{BB962C8B-B14F-4D97-AF65-F5344CB8AC3E}">
        <p14:creationId xmlns:p14="http://schemas.microsoft.com/office/powerpoint/2010/main" val="24953746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FEBA21-D892-4D74-807E-557A42CB893D}"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805074-BE61-4C6B-AA12-7C2FB4E53482}" type="slidenum">
              <a:rPr lang="en-GB" smtClean="0"/>
              <a:t>‹#›</a:t>
            </a:fld>
            <a:endParaRPr lang="en-GB"/>
          </a:p>
        </p:txBody>
      </p:sp>
    </p:spTree>
    <p:extLst>
      <p:ext uri="{BB962C8B-B14F-4D97-AF65-F5344CB8AC3E}">
        <p14:creationId xmlns:p14="http://schemas.microsoft.com/office/powerpoint/2010/main" val="2565223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FEBA21-D892-4D74-807E-557A42CB893D}"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805074-BE61-4C6B-AA12-7C2FB4E53482}" type="slidenum">
              <a:rPr lang="en-GB" smtClean="0"/>
              <a:t>‹#›</a:t>
            </a:fld>
            <a:endParaRPr lang="en-GB"/>
          </a:p>
        </p:txBody>
      </p:sp>
    </p:spTree>
    <p:extLst>
      <p:ext uri="{BB962C8B-B14F-4D97-AF65-F5344CB8AC3E}">
        <p14:creationId xmlns:p14="http://schemas.microsoft.com/office/powerpoint/2010/main" val="1266740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EBA21-D892-4D74-807E-557A42CB893D}" type="datetimeFigureOut">
              <a:rPr lang="en-GB" smtClean="0"/>
              <a:t>20/10/2025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805074-BE61-4C6B-AA12-7C2FB4E53482}" type="slidenum">
              <a:rPr lang="en-GB" smtClean="0"/>
              <a:t>‹#›</a:t>
            </a:fld>
            <a:endParaRPr lang="en-GB"/>
          </a:p>
        </p:txBody>
      </p:sp>
    </p:spTree>
    <p:extLst>
      <p:ext uri="{BB962C8B-B14F-4D97-AF65-F5344CB8AC3E}">
        <p14:creationId xmlns:p14="http://schemas.microsoft.com/office/powerpoint/2010/main" val="4801387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https://literacytrust.org.uk/reading-for-pleasure/"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4865" y="1771947"/>
            <a:ext cx="9144000" cy="1455384"/>
          </a:xfrm>
        </p:spPr>
        <p:txBody>
          <a:bodyPr>
            <a:normAutofit fontScale="90000"/>
          </a:bodyPr>
          <a:lstStyle/>
          <a:p>
            <a:r>
              <a:rPr lang="en-US" sz="7200" dirty="0">
                <a:latin typeface="Kinetic Letters Joined" pitchFamily="50" charset="0"/>
              </a:rPr>
              <a:t>Welcome to the Year 3</a:t>
            </a:r>
            <a:br>
              <a:rPr lang="en-US" sz="7200" dirty="0">
                <a:latin typeface="Kinetic Letters Joined" pitchFamily="50" charset="0"/>
              </a:rPr>
            </a:br>
            <a:r>
              <a:rPr lang="en-US" sz="7200" dirty="0">
                <a:latin typeface="Kinetic Letters Joined" pitchFamily="50" charset="0"/>
              </a:rPr>
              <a:t>Reading Workshop</a:t>
            </a:r>
            <a:endParaRPr lang="en-GB" sz="7200" dirty="0">
              <a:latin typeface="Kinetic Letters Joined" pitchFamily="50" charset="0"/>
            </a:endParaRPr>
          </a:p>
        </p:txBody>
      </p:sp>
      <p:sp>
        <p:nvSpPr>
          <p:cNvPr id="3" name="Subtitle 2"/>
          <p:cNvSpPr>
            <a:spLocks noGrp="1"/>
          </p:cNvSpPr>
          <p:nvPr>
            <p:ph type="subTitle" idx="1"/>
          </p:nvPr>
        </p:nvSpPr>
        <p:spPr>
          <a:xfrm>
            <a:off x="1303119" y="3630670"/>
            <a:ext cx="9144000" cy="1655762"/>
          </a:xfrm>
        </p:spPr>
        <p:txBody>
          <a:bodyPr>
            <a:normAutofit/>
          </a:bodyPr>
          <a:lstStyle/>
          <a:p>
            <a:r>
              <a:rPr lang="en-GB" sz="5400" dirty="0">
                <a:solidFill>
                  <a:srgbClr val="FF0000"/>
                </a:solidFill>
                <a:latin typeface="Kinetic Letters Joined" pitchFamily="50" charset="0"/>
              </a:rPr>
              <a:t>Wednesday 15</a:t>
            </a:r>
            <a:r>
              <a:rPr lang="en-GB" sz="5400" baseline="30000" dirty="0">
                <a:solidFill>
                  <a:srgbClr val="FF0000"/>
                </a:solidFill>
                <a:latin typeface="Kinetic Letters Joined" pitchFamily="50" charset="0"/>
              </a:rPr>
              <a:t>th</a:t>
            </a:r>
            <a:r>
              <a:rPr lang="en-GB" sz="5400" dirty="0">
                <a:solidFill>
                  <a:srgbClr val="FF0000"/>
                </a:solidFill>
                <a:latin typeface="Kinetic Letters Joined" pitchFamily="50" charset="0"/>
              </a:rPr>
              <a:t> October </a:t>
            </a:r>
          </a:p>
        </p:txBody>
      </p:sp>
      <p:pic>
        <p:nvPicPr>
          <p:cNvPr id="4" name="Picture 3">
            <a:extLst>
              <a:ext uri="{FF2B5EF4-FFF2-40B4-BE49-F238E27FC236}">
                <a16:creationId xmlns:a16="http://schemas.microsoft.com/office/drawing/2014/main" id="{32A29A98-E4B7-4761-CE22-62D65EAAD1DA}"/>
              </a:ext>
            </a:extLst>
          </p:cNvPr>
          <p:cNvPicPr>
            <a:picLocks noChangeAspect="1"/>
          </p:cNvPicPr>
          <p:nvPr/>
        </p:nvPicPr>
        <p:blipFill>
          <a:blip r:embed="rId4"/>
          <a:stretch>
            <a:fillRect/>
          </a:stretch>
        </p:blipFill>
        <p:spPr>
          <a:xfrm>
            <a:off x="9532220" y="4762985"/>
            <a:ext cx="2368226" cy="1455383"/>
          </a:xfrm>
          <a:prstGeom prst="rect">
            <a:avLst/>
          </a:prstGeom>
        </p:spPr>
      </p:pic>
      <p:pic>
        <p:nvPicPr>
          <p:cNvPr id="5" name="Picture 4">
            <a:extLst>
              <a:ext uri="{FF2B5EF4-FFF2-40B4-BE49-F238E27FC236}">
                <a16:creationId xmlns:a16="http://schemas.microsoft.com/office/drawing/2014/main" id="{B33B9BAB-2C36-9093-FAB6-99E047976037}"/>
              </a:ext>
            </a:extLst>
          </p:cNvPr>
          <p:cNvPicPr>
            <a:picLocks noChangeAspect="1"/>
          </p:cNvPicPr>
          <p:nvPr/>
        </p:nvPicPr>
        <p:blipFill>
          <a:blip r:embed="rId5"/>
          <a:stretch>
            <a:fillRect/>
          </a:stretch>
        </p:blipFill>
        <p:spPr>
          <a:xfrm>
            <a:off x="555390" y="4837112"/>
            <a:ext cx="2093974" cy="1480785"/>
          </a:xfrm>
          <a:prstGeom prst="rect">
            <a:avLst/>
          </a:prstGeom>
        </p:spPr>
      </p:pic>
    </p:spTree>
    <p:custDataLst>
      <p:tags r:id="rId1"/>
    </p:custDataLst>
    <p:extLst>
      <p:ext uri="{BB962C8B-B14F-4D97-AF65-F5344CB8AC3E}">
        <p14:creationId xmlns:p14="http://schemas.microsoft.com/office/powerpoint/2010/main" val="18534478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4029" y="673404"/>
            <a:ext cx="10515600" cy="4351338"/>
          </a:xfrm>
        </p:spPr>
        <p:txBody>
          <a:bodyPr>
            <a:normAutofit/>
          </a:bodyPr>
          <a:lstStyle/>
          <a:p>
            <a:pPr marL="0" indent="0">
              <a:buNone/>
            </a:pPr>
            <a:r>
              <a:rPr lang="en-US" sz="3600" b="1" u="sng" dirty="0">
                <a:latin typeface="Kinetic Letters Joined" pitchFamily="50" charset="0"/>
              </a:rPr>
              <a:t>Why reading is important in Year 3</a:t>
            </a:r>
          </a:p>
          <a:p>
            <a:pPr marL="0" indent="0">
              <a:buNone/>
            </a:pPr>
            <a:endParaRPr lang="en-US" sz="3600" dirty="0">
              <a:latin typeface="Kinetic Letters Joined" pitchFamily="50" charset="0"/>
            </a:endParaRPr>
          </a:p>
          <a:p>
            <a:pPr marL="0" indent="0">
              <a:buNone/>
            </a:pPr>
            <a:r>
              <a:rPr lang="en-US" sz="3600" dirty="0">
                <a:latin typeface="Kinetic Letters Joined" pitchFamily="50" charset="0"/>
              </a:rPr>
              <a:t>Reading helps children grow their vocabulary and understand how language works. When children read regularly, they pick up new words and see how sentences are put together. This supports their speaking and writing skills in a natural way.</a:t>
            </a:r>
            <a:endParaRPr lang="en-GB" sz="3600" dirty="0">
              <a:latin typeface="Kinetic Letters Joined" pitchFamily="50" charset="0"/>
            </a:endParaRPr>
          </a:p>
        </p:txBody>
      </p:sp>
    </p:spTree>
    <p:custDataLst>
      <p:tags r:id="rId1"/>
    </p:custDataLst>
    <p:extLst>
      <p:ext uri="{BB962C8B-B14F-4D97-AF65-F5344CB8AC3E}">
        <p14:creationId xmlns:p14="http://schemas.microsoft.com/office/powerpoint/2010/main" val="3850246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8CC97-33CC-AE35-8319-0492C578BFF7}"/>
              </a:ext>
            </a:extLst>
          </p:cNvPr>
          <p:cNvSpPr>
            <a:spLocks noGrp="1"/>
          </p:cNvSpPr>
          <p:nvPr>
            <p:ph type="title"/>
          </p:nvPr>
        </p:nvSpPr>
        <p:spPr>
          <a:xfrm>
            <a:off x="322008" y="183330"/>
            <a:ext cx="7886700" cy="786091"/>
          </a:xfrm>
        </p:spPr>
        <p:txBody>
          <a:bodyPr>
            <a:normAutofit/>
          </a:bodyPr>
          <a:lstStyle/>
          <a:p>
            <a:pPr>
              <a:tabLst>
                <a:tab pos="3852863" algn="l"/>
              </a:tabLst>
            </a:pPr>
            <a:r>
              <a:rPr lang="en-US" dirty="0">
                <a:latin typeface="Kinetic Letters Joined" pitchFamily="50" charset="0"/>
              </a:rPr>
              <a:t>Home reading books </a:t>
            </a:r>
            <a:endParaRPr lang="en-GB" dirty="0">
              <a:latin typeface="Kinetic Letters Joined" pitchFamily="50" charset="0"/>
            </a:endParaRPr>
          </a:p>
        </p:txBody>
      </p:sp>
      <p:sp>
        <p:nvSpPr>
          <p:cNvPr id="3" name="TextBox 2">
            <a:extLst>
              <a:ext uri="{FF2B5EF4-FFF2-40B4-BE49-F238E27FC236}">
                <a16:creationId xmlns:a16="http://schemas.microsoft.com/office/drawing/2014/main" id="{F6A76720-7DF7-ECBE-D898-FC33FA013C44}"/>
              </a:ext>
            </a:extLst>
          </p:cNvPr>
          <p:cNvSpPr txBox="1"/>
          <p:nvPr/>
        </p:nvSpPr>
        <p:spPr>
          <a:xfrm>
            <a:off x="107005" y="969421"/>
            <a:ext cx="11974748" cy="5016758"/>
          </a:xfrm>
          <a:prstGeom prst="rect">
            <a:avLst/>
          </a:prstGeom>
          <a:noFill/>
        </p:spPr>
        <p:txBody>
          <a:bodyPr wrap="square" rtlCol="0">
            <a:spAutoFit/>
          </a:bodyPr>
          <a:lstStyle/>
          <a:p>
            <a:r>
              <a:rPr lang="en-US" sz="3200" dirty="0">
                <a:latin typeface="Kinetic Letters Joined" pitchFamily="50" charset="0"/>
              </a:rPr>
              <a:t>At the beginning of the academic year, children complete a ‘Star Reader’ quiz to determine the range of books which are appropriately challenging for them. Those children that are currently supported to read using the Little Wandle phonics scheme, will continue to access phonics-based texts to support their reading fluency and access to the texts at their current stage.</a:t>
            </a:r>
          </a:p>
          <a:p>
            <a:endParaRPr lang="en-US" sz="3200" dirty="0">
              <a:latin typeface="Kinetic Letters Joined" pitchFamily="50" charset="0"/>
            </a:endParaRPr>
          </a:p>
          <a:p>
            <a:r>
              <a:rPr lang="en-US" sz="3200" dirty="0">
                <a:latin typeface="Kinetic Letters Joined" pitchFamily="50" charset="0"/>
              </a:rPr>
              <a:t>Children are encouraged to select their own book according to what appeals to them, but supported to read a range of fiction, non-fiction and poetry.</a:t>
            </a:r>
          </a:p>
          <a:p>
            <a:endParaRPr lang="en-US" sz="3200" dirty="0">
              <a:latin typeface="Kinetic Letters Joined" pitchFamily="50" charset="0"/>
            </a:endParaRPr>
          </a:p>
          <a:p>
            <a:r>
              <a:rPr lang="en-US" sz="3200" dirty="0">
                <a:latin typeface="Kinetic Letters Joined" pitchFamily="50" charset="0"/>
              </a:rPr>
              <a:t>Targets are set each Monday. 2 dojos are given when achieved. Book quizzes are taken on completion of each book. 80%+ means that a child can move up a level within their range. </a:t>
            </a:r>
            <a:endParaRPr lang="en-GB" dirty="0"/>
          </a:p>
        </p:txBody>
      </p:sp>
    </p:spTree>
    <p:extLst>
      <p:ext uri="{BB962C8B-B14F-4D97-AF65-F5344CB8AC3E}">
        <p14:creationId xmlns:p14="http://schemas.microsoft.com/office/powerpoint/2010/main" val="27991788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313B2-6CCF-DB68-EB0C-CE0C3E3F00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C42066-428A-F7B9-9E60-3A778DF1889C}"/>
              </a:ext>
            </a:extLst>
          </p:cNvPr>
          <p:cNvSpPr>
            <a:spLocks noGrp="1"/>
          </p:cNvSpPr>
          <p:nvPr>
            <p:ph type="title"/>
          </p:nvPr>
        </p:nvSpPr>
        <p:spPr>
          <a:xfrm>
            <a:off x="322008" y="194637"/>
            <a:ext cx="7886700" cy="786091"/>
          </a:xfrm>
        </p:spPr>
        <p:txBody>
          <a:bodyPr>
            <a:normAutofit/>
          </a:bodyPr>
          <a:lstStyle/>
          <a:p>
            <a:r>
              <a:rPr lang="en-US" dirty="0">
                <a:latin typeface="Kinetic Letters Joined" pitchFamily="50" charset="0"/>
              </a:rPr>
              <a:t>Reading records </a:t>
            </a:r>
            <a:endParaRPr lang="en-GB" dirty="0">
              <a:latin typeface="Kinetic Letters Joined" pitchFamily="50" charset="0"/>
            </a:endParaRPr>
          </a:p>
        </p:txBody>
      </p:sp>
      <p:sp>
        <p:nvSpPr>
          <p:cNvPr id="3" name="TextBox 2">
            <a:extLst>
              <a:ext uri="{FF2B5EF4-FFF2-40B4-BE49-F238E27FC236}">
                <a16:creationId xmlns:a16="http://schemas.microsoft.com/office/drawing/2014/main" id="{0EF6EE3A-8E68-C838-7F34-83A7B26F3198}"/>
              </a:ext>
            </a:extLst>
          </p:cNvPr>
          <p:cNvSpPr txBox="1"/>
          <p:nvPr/>
        </p:nvSpPr>
        <p:spPr>
          <a:xfrm>
            <a:off x="487378" y="980728"/>
            <a:ext cx="11273362" cy="5016758"/>
          </a:xfrm>
          <a:prstGeom prst="rect">
            <a:avLst/>
          </a:prstGeom>
          <a:noFill/>
        </p:spPr>
        <p:txBody>
          <a:bodyPr wrap="square" rtlCol="0">
            <a:spAutoFit/>
          </a:bodyPr>
          <a:lstStyle/>
          <a:p>
            <a:r>
              <a:rPr lang="en-US" sz="3200" dirty="0">
                <a:latin typeface="Kinetic Letters Joined" pitchFamily="50" charset="0"/>
              </a:rPr>
              <a:t>Although the children are now in Year 3, it is still encouraged that parents or carers continue to listen to them read. We will also do the same in school and this will support them to continue to develop their fluency and understanding of the books that they are reading.</a:t>
            </a:r>
          </a:p>
          <a:p>
            <a:endParaRPr lang="en-US" sz="3200" dirty="0">
              <a:latin typeface="Kinetic Letters Joined" pitchFamily="50" charset="0"/>
            </a:endParaRPr>
          </a:p>
          <a:p>
            <a:r>
              <a:rPr lang="en-US" sz="3200" dirty="0">
                <a:latin typeface="Kinetic Letters Joined" pitchFamily="50" charset="0"/>
              </a:rPr>
              <a:t>Children can keep their reading records up to date by:</a:t>
            </a:r>
          </a:p>
          <a:p>
            <a:pPr marL="457200" indent="-457200">
              <a:buFont typeface="Arial" panose="020B0604020202020204" pitchFamily="34" charset="0"/>
              <a:buChar char="•"/>
            </a:pPr>
            <a:r>
              <a:rPr lang="en-US" sz="3200" dirty="0">
                <a:latin typeface="Kinetic Letters Joined" pitchFamily="50" charset="0"/>
              </a:rPr>
              <a:t>Listing the books they have read inside the front cover.</a:t>
            </a:r>
          </a:p>
          <a:p>
            <a:pPr marL="457200" indent="-457200">
              <a:buFont typeface="Arial" panose="020B0604020202020204" pitchFamily="34" charset="0"/>
              <a:buChar char="•"/>
            </a:pPr>
            <a:r>
              <a:rPr lang="en-US" sz="3200" dirty="0">
                <a:latin typeface="Kinetic Letters Joined" pitchFamily="50" charset="0"/>
              </a:rPr>
              <a:t>Keeping a record when they read including the date, title and number of pages read. </a:t>
            </a:r>
          </a:p>
          <a:p>
            <a:endParaRPr lang="en-US" sz="3200" dirty="0">
              <a:latin typeface="Kinetic Letters Joined" pitchFamily="50" charset="0"/>
            </a:endParaRPr>
          </a:p>
          <a:p>
            <a:r>
              <a:rPr lang="en-US" sz="3200" dirty="0">
                <a:latin typeface="Kinetic Letters Joined" pitchFamily="50" charset="0"/>
              </a:rPr>
              <a:t>There is a comment box which is intended to be used for adult comments (teachers and parents) along with quiz results (in green)  and targets (in red).</a:t>
            </a:r>
          </a:p>
        </p:txBody>
      </p:sp>
    </p:spTree>
    <p:extLst>
      <p:ext uri="{BB962C8B-B14F-4D97-AF65-F5344CB8AC3E}">
        <p14:creationId xmlns:p14="http://schemas.microsoft.com/office/powerpoint/2010/main" val="2934282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F811C-1AE4-8171-E78C-35B681951A9E}"/>
              </a:ext>
            </a:extLst>
          </p:cNvPr>
          <p:cNvSpPr>
            <a:spLocks noGrp="1"/>
          </p:cNvSpPr>
          <p:nvPr>
            <p:ph type="title"/>
          </p:nvPr>
        </p:nvSpPr>
        <p:spPr>
          <a:xfrm>
            <a:off x="499095" y="258495"/>
            <a:ext cx="3860260" cy="1325563"/>
          </a:xfrm>
        </p:spPr>
        <p:txBody>
          <a:bodyPr>
            <a:normAutofit/>
          </a:bodyPr>
          <a:lstStyle/>
          <a:p>
            <a:r>
              <a:rPr lang="en-US" dirty="0">
                <a:latin typeface="Kinetic Letters Joined" pitchFamily="50" charset="0"/>
              </a:rPr>
              <a:t>Reading for pleasure </a:t>
            </a:r>
            <a:endParaRPr lang="en-GB" dirty="0">
              <a:latin typeface="Kinetic Letters Joined" pitchFamily="50" charset="0"/>
            </a:endParaRPr>
          </a:p>
        </p:txBody>
      </p:sp>
      <p:sp>
        <p:nvSpPr>
          <p:cNvPr id="4" name="TextBox 3">
            <a:extLst>
              <a:ext uri="{FF2B5EF4-FFF2-40B4-BE49-F238E27FC236}">
                <a16:creationId xmlns:a16="http://schemas.microsoft.com/office/drawing/2014/main" id="{25FF6F27-397F-6D74-0C5A-848D4E5BC0DF}"/>
              </a:ext>
            </a:extLst>
          </p:cNvPr>
          <p:cNvSpPr txBox="1"/>
          <p:nvPr/>
        </p:nvSpPr>
        <p:spPr>
          <a:xfrm>
            <a:off x="6695466" y="406404"/>
            <a:ext cx="5075001" cy="646331"/>
          </a:xfrm>
          <a:prstGeom prst="rect">
            <a:avLst/>
          </a:prstGeom>
          <a:noFill/>
        </p:spPr>
        <p:txBody>
          <a:bodyPr wrap="square">
            <a:spAutoFit/>
          </a:bodyPr>
          <a:lstStyle/>
          <a:p>
            <a:r>
              <a:rPr lang="en-GB" dirty="0">
                <a:hlinkClick r:id="rId3"/>
              </a:rPr>
              <a:t>https://literacytrust.org.uk/reading-for-pleasure/</a:t>
            </a:r>
            <a:endParaRPr lang="en-GB" dirty="0"/>
          </a:p>
          <a:p>
            <a:endParaRPr lang="en-GB" dirty="0"/>
          </a:p>
        </p:txBody>
      </p:sp>
      <p:sp>
        <p:nvSpPr>
          <p:cNvPr id="6" name="TextBox 5">
            <a:extLst>
              <a:ext uri="{FF2B5EF4-FFF2-40B4-BE49-F238E27FC236}">
                <a16:creationId xmlns:a16="http://schemas.microsoft.com/office/drawing/2014/main" id="{33DFBE66-0B2C-3941-AFC7-4016B8FA9D80}"/>
              </a:ext>
            </a:extLst>
          </p:cNvPr>
          <p:cNvSpPr txBox="1"/>
          <p:nvPr/>
        </p:nvSpPr>
        <p:spPr>
          <a:xfrm>
            <a:off x="499094" y="1323720"/>
            <a:ext cx="10930905" cy="3970318"/>
          </a:xfrm>
          <a:prstGeom prst="rect">
            <a:avLst/>
          </a:prstGeom>
          <a:noFill/>
        </p:spPr>
        <p:txBody>
          <a:bodyPr wrap="square">
            <a:spAutoFit/>
          </a:bodyPr>
          <a:lstStyle/>
          <a:p>
            <a:r>
              <a:rPr lang="en-US" sz="3600" dirty="0">
                <a:solidFill>
                  <a:srgbClr val="1F1F1F"/>
                </a:solidFill>
                <a:latin typeface="Kinetic Letters Joined" pitchFamily="50" charset="0"/>
              </a:rPr>
              <a:t>Children who regularly read for pleasure have better self-esteem and emotional regulation, with lower levels of emotional and behaviourial challenges such as anxiety and aggression than those who don't</a:t>
            </a:r>
            <a:r>
              <a:rPr lang="en-US" sz="3600" dirty="0">
                <a:latin typeface="Kinetic Letters Joined" pitchFamily="50" charset="0"/>
              </a:rPr>
              <a:t>. Children who read have higher levels of mental wellbeing and happiness.</a:t>
            </a:r>
          </a:p>
          <a:p>
            <a:endParaRPr lang="en-US" sz="3600" dirty="0">
              <a:latin typeface="Kinetic Letters Joined" pitchFamily="50" charset="0"/>
            </a:endParaRPr>
          </a:p>
          <a:p>
            <a:r>
              <a:rPr lang="en-US" sz="3600" dirty="0">
                <a:latin typeface="Kinetic Letters Joined" pitchFamily="50" charset="0"/>
              </a:rPr>
              <a:t>Children have access to the school library where they can sign out a book of the choice along side the book that they are reading at their reading stage.</a:t>
            </a:r>
            <a:endParaRPr lang="en-GB" sz="3600" dirty="0">
              <a:latin typeface="Kinetic Letters Joined" pitchFamily="50" charset="0"/>
            </a:endParaRPr>
          </a:p>
        </p:txBody>
      </p:sp>
    </p:spTree>
    <p:extLst>
      <p:ext uri="{BB962C8B-B14F-4D97-AF65-F5344CB8AC3E}">
        <p14:creationId xmlns:p14="http://schemas.microsoft.com/office/powerpoint/2010/main" val="585415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F8FB5D8-F19E-561B-F13E-9DCE40BB73C5}"/>
              </a:ext>
            </a:extLst>
          </p:cNvPr>
          <p:cNvSpPr>
            <a:spLocks noGrp="1"/>
          </p:cNvSpPr>
          <p:nvPr>
            <p:ph type="title"/>
          </p:nvPr>
        </p:nvSpPr>
        <p:spPr>
          <a:xfrm>
            <a:off x="760379" y="355398"/>
            <a:ext cx="7634591" cy="802194"/>
          </a:xfrm>
        </p:spPr>
        <p:txBody>
          <a:bodyPr>
            <a:normAutofit/>
          </a:bodyPr>
          <a:lstStyle/>
          <a:p>
            <a:r>
              <a:rPr lang="en-US" dirty="0">
                <a:latin typeface="Kinetic Letters Joined" pitchFamily="50" charset="0"/>
              </a:rPr>
              <a:t>Skills taught during guided sessions in Year 3</a:t>
            </a:r>
            <a:endParaRPr lang="en-GB" dirty="0">
              <a:latin typeface="Kinetic Letters Joined" pitchFamily="50" charset="0"/>
            </a:endParaRPr>
          </a:p>
        </p:txBody>
      </p:sp>
      <p:sp>
        <p:nvSpPr>
          <p:cNvPr id="3" name="TextBox 2">
            <a:extLst>
              <a:ext uri="{FF2B5EF4-FFF2-40B4-BE49-F238E27FC236}">
                <a16:creationId xmlns:a16="http://schemas.microsoft.com/office/drawing/2014/main" id="{FF08BF9B-4EFC-9AE5-792A-35DC3DB84894}"/>
              </a:ext>
            </a:extLst>
          </p:cNvPr>
          <p:cNvSpPr txBox="1"/>
          <p:nvPr/>
        </p:nvSpPr>
        <p:spPr>
          <a:xfrm>
            <a:off x="760379" y="1157592"/>
            <a:ext cx="10426430" cy="3539430"/>
          </a:xfrm>
          <a:prstGeom prst="rect">
            <a:avLst/>
          </a:prstGeom>
          <a:noFill/>
        </p:spPr>
        <p:txBody>
          <a:bodyPr wrap="square">
            <a:spAutoFit/>
          </a:bodyPr>
          <a:lstStyle/>
          <a:p>
            <a:r>
              <a:rPr lang="en-US" sz="3200" b="0" i="0" dirty="0">
                <a:solidFill>
                  <a:srgbClr val="001D35"/>
                </a:solidFill>
                <a:effectLst/>
                <a:latin typeface="Kinetic Letters Joined" pitchFamily="50" charset="0"/>
              </a:rPr>
              <a:t>In Year 3, guided reading skills should focus on developing comprehension through retrieval, inference, and prediction, while also teaching summarising, vocabulary analysis, and understanding authorial choices. </a:t>
            </a:r>
            <a:r>
              <a:rPr lang="en-US" sz="3200" dirty="0">
                <a:solidFill>
                  <a:srgbClr val="001D35"/>
                </a:solidFill>
                <a:latin typeface="Kinetic Letters Joined" pitchFamily="50" charset="0"/>
              </a:rPr>
              <a:t>Children </a:t>
            </a:r>
            <a:r>
              <a:rPr lang="en-US" sz="3200" b="0" i="0" dirty="0">
                <a:solidFill>
                  <a:srgbClr val="001D35"/>
                </a:solidFill>
                <a:effectLst/>
                <a:latin typeface="Kinetic Letters Joined" pitchFamily="50" charset="0"/>
              </a:rPr>
              <a:t>should learn to skim and scan for specific information, use the opening sentences of paragraphs to identify main ideas, and use tools like glossaries and dictionaries to clarify word meanings. Activities should also include making connections between different parts of the text and comparing/contrasting information. </a:t>
            </a:r>
            <a:endParaRPr lang="en-GB" sz="3200" dirty="0">
              <a:latin typeface="Kinetic Letters Joined" pitchFamily="50" charset="0"/>
            </a:endParaRPr>
          </a:p>
        </p:txBody>
      </p:sp>
    </p:spTree>
    <p:extLst>
      <p:ext uri="{BB962C8B-B14F-4D97-AF65-F5344CB8AC3E}">
        <p14:creationId xmlns:p14="http://schemas.microsoft.com/office/powerpoint/2010/main" val="948130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F99AB-011C-1227-A57C-3A4AD4A8CB1F}"/>
              </a:ext>
            </a:extLst>
          </p:cNvPr>
          <p:cNvSpPr>
            <a:spLocks noGrp="1"/>
          </p:cNvSpPr>
          <p:nvPr>
            <p:ph type="title"/>
          </p:nvPr>
        </p:nvSpPr>
        <p:spPr>
          <a:xfrm>
            <a:off x="196174" y="131662"/>
            <a:ext cx="6788285" cy="987020"/>
          </a:xfrm>
        </p:spPr>
        <p:txBody>
          <a:bodyPr>
            <a:normAutofit/>
          </a:bodyPr>
          <a:lstStyle/>
          <a:p>
            <a:r>
              <a:rPr lang="en-US" b="1" u="sng" dirty="0">
                <a:latin typeface="Kinetic Letters Joined" pitchFamily="50" charset="0"/>
              </a:rPr>
              <a:t>Core comprehension skills Year 3?</a:t>
            </a:r>
            <a:endParaRPr lang="en-GB" b="1" u="sng" dirty="0">
              <a:latin typeface="Kinetic Letters Joined" pitchFamily="50" charset="0"/>
            </a:endParaRPr>
          </a:p>
        </p:txBody>
      </p:sp>
      <p:sp>
        <p:nvSpPr>
          <p:cNvPr id="5" name="Title 1">
            <a:extLst>
              <a:ext uri="{FF2B5EF4-FFF2-40B4-BE49-F238E27FC236}">
                <a16:creationId xmlns:a16="http://schemas.microsoft.com/office/drawing/2014/main" id="{C7601380-2E64-F3FD-2C57-6EA3A9FADABB}"/>
              </a:ext>
            </a:extLst>
          </p:cNvPr>
          <p:cNvSpPr txBox="1">
            <a:spLocks/>
          </p:cNvSpPr>
          <p:nvPr/>
        </p:nvSpPr>
        <p:spPr>
          <a:xfrm>
            <a:off x="196174" y="999678"/>
            <a:ext cx="11601574" cy="5031471"/>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u="sng" dirty="0">
                <a:latin typeface="Kinetic Letters Joined" pitchFamily="50" charset="0"/>
              </a:rPr>
              <a:t>Retrieval: </a:t>
            </a:r>
            <a:r>
              <a:rPr lang="en-US" sz="3200" dirty="0">
                <a:latin typeface="Kinetic Letters Joined" pitchFamily="50" charset="0"/>
              </a:rPr>
              <a:t>Finding specific information and key details from the text.</a:t>
            </a:r>
          </a:p>
          <a:p>
            <a:endParaRPr lang="en-US" sz="3200" dirty="0">
              <a:latin typeface="Kinetic Letters Joined" pitchFamily="50" charset="0"/>
            </a:endParaRPr>
          </a:p>
          <a:p>
            <a:r>
              <a:rPr lang="en-US" sz="3200" b="1" u="sng" dirty="0">
                <a:latin typeface="Kinetic Letters Joined" pitchFamily="50" charset="0"/>
              </a:rPr>
              <a:t>Inference and deduction</a:t>
            </a:r>
            <a:r>
              <a:rPr lang="en-US" sz="3200" dirty="0">
                <a:latin typeface="Kinetic Letters Joined" pitchFamily="50" charset="0"/>
              </a:rPr>
              <a:t>: Reading between the lines and drawing conclusions based on the evidence in the text</a:t>
            </a:r>
            <a:r>
              <a:rPr lang="en-GB" sz="3200" dirty="0">
                <a:latin typeface="Kinetic Letters Joined" pitchFamily="50" charset="0"/>
              </a:rPr>
              <a:t>.</a:t>
            </a:r>
          </a:p>
          <a:p>
            <a:endParaRPr lang="en-GB" sz="3200" dirty="0">
              <a:latin typeface="Kinetic Letters Joined" pitchFamily="50" charset="0"/>
            </a:endParaRPr>
          </a:p>
          <a:p>
            <a:r>
              <a:rPr lang="en-GB" sz="3200" b="1" u="sng" dirty="0">
                <a:latin typeface="Kinetic Letters Joined" pitchFamily="50" charset="0"/>
              </a:rPr>
              <a:t>Prediction</a:t>
            </a:r>
            <a:r>
              <a:rPr lang="en-GB" sz="3200" dirty="0">
                <a:latin typeface="Kinetic Letters Joined" pitchFamily="50" charset="0"/>
              </a:rPr>
              <a:t>: Maing informed guesses about what will happen next.</a:t>
            </a:r>
          </a:p>
          <a:p>
            <a:endParaRPr lang="en-GB" sz="3200" dirty="0">
              <a:latin typeface="Kinetic Letters Joined" pitchFamily="50" charset="0"/>
            </a:endParaRPr>
          </a:p>
          <a:p>
            <a:r>
              <a:rPr lang="en-GB" sz="3200" b="1" u="sng" dirty="0">
                <a:latin typeface="Kinetic Letters Joined" pitchFamily="50" charset="0"/>
              </a:rPr>
              <a:t>Summarising</a:t>
            </a:r>
            <a:r>
              <a:rPr lang="en-GB" sz="3200" dirty="0">
                <a:latin typeface="Kinetic Letters Joined" pitchFamily="50" charset="0"/>
              </a:rPr>
              <a:t>: Identifying and retelling the main points of a text in their own words.</a:t>
            </a:r>
          </a:p>
          <a:p>
            <a:endParaRPr lang="en-GB" sz="3200" dirty="0">
              <a:latin typeface="Kinetic Letters Joined" pitchFamily="50" charset="0"/>
            </a:endParaRPr>
          </a:p>
          <a:p>
            <a:r>
              <a:rPr lang="en-GB" sz="3200" b="1" u="sng" dirty="0">
                <a:latin typeface="Kinetic Letters Joined" pitchFamily="50" charset="0"/>
              </a:rPr>
              <a:t>Author’s craft</a:t>
            </a:r>
            <a:r>
              <a:rPr lang="en-GB" sz="3200" dirty="0">
                <a:latin typeface="Kinetic Letters Joined" pitchFamily="50" charset="0"/>
              </a:rPr>
              <a:t>: Discussing the author’s choices, such as word choices and sentence structure.</a:t>
            </a:r>
          </a:p>
          <a:p>
            <a:endParaRPr lang="en-GB" sz="3200" dirty="0">
              <a:latin typeface="Kinetic Letters Joined" pitchFamily="50" charset="0"/>
            </a:endParaRPr>
          </a:p>
          <a:p>
            <a:r>
              <a:rPr lang="en-US" sz="3200" b="1" u="sng" dirty="0">
                <a:latin typeface="Kinetic Letters Joined" pitchFamily="50" charset="0"/>
              </a:rPr>
              <a:t>Comparison:</a:t>
            </a:r>
            <a:r>
              <a:rPr lang="en-US" sz="3200" dirty="0">
                <a:latin typeface="Kinetic Letters Joined" pitchFamily="50" charset="0"/>
              </a:rPr>
              <a:t> Comparing and contrasting different extracts or characters.</a:t>
            </a:r>
          </a:p>
        </p:txBody>
      </p:sp>
    </p:spTree>
    <p:extLst>
      <p:ext uri="{BB962C8B-B14F-4D97-AF65-F5344CB8AC3E}">
        <p14:creationId xmlns:p14="http://schemas.microsoft.com/office/powerpoint/2010/main" val="1232211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C3AFD-A49F-6DA5-F751-94C468F056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087DEF-6C95-2634-6E04-5023E08AE663}"/>
              </a:ext>
            </a:extLst>
          </p:cNvPr>
          <p:cNvSpPr>
            <a:spLocks noGrp="1"/>
          </p:cNvSpPr>
          <p:nvPr>
            <p:ph type="title"/>
          </p:nvPr>
        </p:nvSpPr>
        <p:spPr>
          <a:xfrm>
            <a:off x="196174" y="131662"/>
            <a:ext cx="6788285" cy="987020"/>
          </a:xfrm>
        </p:spPr>
        <p:txBody>
          <a:bodyPr>
            <a:normAutofit/>
          </a:bodyPr>
          <a:lstStyle/>
          <a:p>
            <a:r>
              <a:rPr lang="en-US" b="1" u="sng" dirty="0">
                <a:latin typeface="Kinetic Letters Joined" pitchFamily="50" charset="0"/>
              </a:rPr>
              <a:t>Reading strategies taught in Year 3?</a:t>
            </a:r>
            <a:endParaRPr lang="en-GB" b="1" u="sng" dirty="0">
              <a:latin typeface="Kinetic Letters Joined" pitchFamily="50" charset="0"/>
            </a:endParaRPr>
          </a:p>
        </p:txBody>
      </p:sp>
      <p:sp>
        <p:nvSpPr>
          <p:cNvPr id="5" name="Title 1">
            <a:extLst>
              <a:ext uri="{FF2B5EF4-FFF2-40B4-BE49-F238E27FC236}">
                <a16:creationId xmlns:a16="http://schemas.microsoft.com/office/drawing/2014/main" id="{81CB3ACC-1D09-4F1B-0B1C-FB32D4423E18}"/>
              </a:ext>
            </a:extLst>
          </p:cNvPr>
          <p:cNvSpPr txBox="1">
            <a:spLocks/>
          </p:cNvSpPr>
          <p:nvPr/>
        </p:nvSpPr>
        <p:spPr>
          <a:xfrm>
            <a:off x="196174" y="999678"/>
            <a:ext cx="11601574" cy="572666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ctr"/>
            <a:r>
              <a:rPr lang="en-US" sz="3600" b="1" dirty="0">
                <a:latin typeface="Kinetic Letters Joined" pitchFamily="50" charset="0"/>
              </a:rPr>
              <a:t>Skimming and scanning:</a:t>
            </a:r>
            <a:r>
              <a:rPr lang="en-US" sz="3600" dirty="0">
                <a:latin typeface="Kinetic Letters Joined" pitchFamily="50" charset="0"/>
              </a:rPr>
              <a:t> Quickly looking for specific information using features like the contents page, index, and headings. </a:t>
            </a:r>
          </a:p>
          <a:p>
            <a:pPr fontAlgn="ctr"/>
            <a:endParaRPr lang="en-US" sz="3600" dirty="0">
              <a:latin typeface="Kinetic Letters Joined" pitchFamily="50" charset="0"/>
            </a:endParaRPr>
          </a:p>
          <a:p>
            <a:pPr fontAlgn="ctr"/>
            <a:r>
              <a:rPr lang="en-US" sz="3600" b="1" dirty="0">
                <a:latin typeface="Kinetic Letters Joined" pitchFamily="50" charset="0"/>
              </a:rPr>
              <a:t>Using text structure:</a:t>
            </a:r>
            <a:r>
              <a:rPr lang="en-US" sz="3600" dirty="0">
                <a:latin typeface="Kinetic Letters Joined" pitchFamily="50" charset="0"/>
              </a:rPr>
              <a:t> Using the opening sentence of a paragraph to understand its content. </a:t>
            </a:r>
          </a:p>
          <a:p>
            <a:pPr fontAlgn="ctr"/>
            <a:endParaRPr lang="en-US" sz="3600" dirty="0">
              <a:latin typeface="Kinetic Letters Joined" pitchFamily="50" charset="0"/>
            </a:endParaRPr>
          </a:p>
          <a:p>
            <a:pPr fontAlgn="ctr"/>
            <a:r>
              <a:rPr lang="en-US" sz="3600" b="1" dirty="0">
                <a:latin typeface="Kinetic Letters Joined" pitchFamily="50" charset="0"/>
              </a:rPr>
              <a:t>Annotation:</a:t>
            </a:r>
            <a:r>
              <a:rPr lang="en-US" sz="3600" dirty="0">
                <a:latin typeface="Kinetic Letters Joined" pitchFamily="50" charset="0"/>
              </a:rPr>
              <a:t> Marking up text to highlight key words, information or phrases. </a:t>
            </a:r>
          </a:p>
          <a:p>
            <a:pPr fontAlgn="ctr"/>
            <a:endParaRPr lang="en-US" sz="3600" dirty="0">
              <a:latin typeface="Kinetic Letters Joined" pitchFamily="50" charset="0"/>
            </a:endParaRPr>
          </a:p>
          <a:p>
            <a:pPr fontAlgn="ctr"/>
            <a:r>
              <a:rPr lang="en-US" sz="3600" b="1" dirty="0">
                <a:latin typeface="Kinetic Letters Joined" pitchFamily="50" charset="0"/>
              </a:rPr>
              <a:t>Contextual clues:</a:t>
            </a:r>
            <a:r>
              <a:rPr lang="en-US" sz="3600" dirty="0">
                <a:latin typeface="Kinetic Letters Joined" pitchFamily="50" charset="0"/>
              </a:rPr>
              <a:t> Using the surrounding text to infer the meaning of unfamiliar words. </a:t>
            </a:r>
          </a:p>
        </p:txBody>
      </p:sp>
    </p:spTree>
    <p:extLst>
      <p:ext uri="{BB962C8B-B14F-4D97-AF65-F5344CB8AC3E}">
        <p14:creationId xmlns:p14="http://schemas.microsoft.com/office/powerpoint/2010/main" val="1968926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4E8A1-99A9-789A-18A1-F6057A423171}"/>
              </a:ext>
            </a:extLst>
          </p:cNvPr>
          <p:cNvSpPr>
            <a:spLocks noGrp="1"/>
          </p:cNvSpPr>
          <p:nvPr>
            <p:ph type="title"/>
          </p:nvPr>
        </p:nvSpPr>
        <p:spPr>
          <a:xfrm>
            <a:off x="428016" y="291830"/>
            <a:ext cx="10515600" cy="931931"/>
          </a:xfrm>
        </p:spPr>
        <p:txBody>
          <a:bodyPr/>
          <a:lstStyle/>
          <a:p>
            <a:r>
              <a:rPr lang="en-US" b="1" u="sng" dirty="0">
                <a:latin typeface="Kinetic Letters Joined" pitchFamily="50" charset="0"/>
              </a:rPr>
              <a:t>What does Guided Reading look like in Year 3?</a:t>
            </a:r>
            <a:endParaRPr lang="en-GB" b="1" u="sng" dirty="0">
              <a:latin typeface="Kinetic Letters Joined" pitchFamily="50" charset="0"/>
            </a:endParaRPr>
          </a:p>
        </p:txBody>
      </p:sp>
      <p:sp>
        <p:nvSpPr>
          <p:cNvPr id="4" name="TextBox 3">
            <a:extLst>
              <a:ext uri="{FF2B5EF4-FFF2-40B4-BE49-F238E27FC236}">
                <a16:creationId xmlns:a16="http://schemas.microsoft.com/office/drawing/2014/main" id="{EA2DF804-ECBC-C6C2-56A9-D204A2EE803A}"/>
              </a:ext>
            </a:extLst>
          </p:cNvPr>
          <p:cNvSpPr txBox="1"/>
          <p:nvPr/>
        </p:nvSpPr>
        <p:spPr>
          <a:xfrm>
            <a:off x="428016" y="1149220"/>
            <a:ext cx="11335968" cy="5016758"/>
          </a:xfrm>
          <a:prstGeom prst="rect">
            <a:avLst/>
          </a:prstGeom>
          <a:noFill/>
        </p:spPr>
        <p:txBody>
          <a:bodyPr wrap="square">
            <a:spAutoFit/>
          </a:bodyPr>
          <a:lstStyle/>
          <a:p>
            <a:r>
              <a:rPr lang="en-US" sz="3200" b="1" i="0" u="sng" dirty="0">
                <a:solidFill>
                  <a:srgbClr val="000000"/>
                </a:solidFill>
                <a:effectLst/>
                <a:latin typeface="Kinetic Letters Joined" pitchFamily="50" charset="0"/>
              </a:rPr>
              <a:t>VIPERS</a:t>
            </a:r>
          </a:p>
          <a:p>
            <a:r>
              <a:rPr lang="en-US" sz="3200" b="0" i="0" dirty="0">
                <a:solidFill>
                  <a:srgbClr val="000000"/>
                </a:solidFill>
                <a:effectLst/>
                <a:latin typeface="Kinetic Letters Joined" pitchFamily="50" charset="0"/>
              </a:rPr>
              <a:t>Monday – Introduction of skill and video and class discussion</a:t>
            </a:r>
          </a:p>
          <a:p>
            <a:r>
              <a:rPr lang="en-US" sz="3200" b="0" i="0" dirty="0">
                <a:solidFill>
                  <a:srgbClr val="000000"/>
                </a:solidFill>
                <a:effectLst/>
                <a:latin typeface="Kinetic Letters Joined" pitchFamily="50" charset="0"/>
              </a:rPr>
              <a:t>Tuesday – Images - stills from the video - children create a written response to the images based on </a:t>
            </a:r>
            <a:r>
              <a:rPr lang="en-US" sz="3200" dirty="0">
                <a:solidFill>
                  <a:srgbClr val="000000"/>
                </a:solidFill>
                <a:latin typeface="Kinetic Letters Joined" pitchFamily="50" charset="0"/>
              </a:rPr>
              <a:t>the</a:t>
            </a:r>
            <a:r>
              <a:rPr lang="en-US" sz="3200" b="0" i="0" dirty="0">
                <a:solidFill>
                  <a:srgbClr val="000000"/>
                </a:solidFill>
                <a:effectLst/>
                <a:latin typeface="Kinetic Letters Joined" pitchFamily="50" charset="0"/>
              </a:rPr>
              <a:t> focused skill.</a:t>
            </a:r>
          </a:p>
          <a:p>
            <a:r>
              <a:rPr lang="en-US" sz="3200" b="0" i="0" dirty="0">
                <a:solidFill>
                  <a:srgbClr val="000000"/>
                </a:solidFill>
                <a:effectLst/>
                <a:latin typeface="Kinetic Letters Joined" pitchFamily="50" charset="0"/>
              </a:rPr>
              <a:t>Wednesday – Text - class discussion and teacher modelling of answering written questions based on </a:t>
            </a:r>
            <a:r>
              <a:rPr lang="en-US" sz="3200" dirty="0">
                <a:solidFill>
                  <a:srgbClr val="000000"/>
                </a:solidFill>
                <a:latin typeface="Kinetic Letters Joined" pitchFamily="50" charset="0"/>
              </a:rPr>
              <a:t>the </a:t>
            </a:r>
            <a:r>
              <a:rPr lang="en-US" sz="3200" b="0" i="0" dirty="0">
                <a:solidFill>
                  <a:srgbClr val="000000"/>
                </a:solidFill>
                <a:effectLst/>
                <a:latin typeface="Kinetic Letters Joined" pitchFamily="50" charset="0"/>
              </a:rPr>
              <a:t>chosen skill. The text must be age appropriate, of good quality and of good length to increase reading stamina. The text </a:t>
            </a:r>
            <a:r>
              <a:rPr lang="en-US" sz="3200" dirty="0">
                <a:solidFill>
                  <a:srgbClr val="000000"/>
                </a:solidFill>
                <a:latin typeface="Kinetic Letters Joined" pitchFamily="50" charset="0"/>
              </a:rPr>
              <a:t>being </a:t>
            </a:r>
            <a:r>
              <a:rPr lang="en-US" sz="3200" b="0" i="0" dirty="0">
                <a:solidFill>
                  <a:srgbClr val="000000"/>
                </a:solidFill>
                <a:effectLst/>
                <a:latin typeface="Kinetic Letters Joined" pitchFamily="50" charset="0"/>
              </a:rPr>
              <a:t>focused on will be in the children’s Guided Reading book to annotate and re-read the following day.</a:t>
            </a:r>
            <a:endParaRPr lang="en-US" sz="3200" dirty="0">
              <a:solidFill>
                <a:srgbClr val="000000"/>
              </a:solidFill>
              <a:latin typeface="Kinetic Letters Joined" pitchFamily="50" charset="0"/>
            </a:endParaRPr>
          </a:p>
          <a:p>
            <a:r>
              <a:rPr lang="en-US" sz="3200" b="0" i="0" dirty="0">
                <a:solidFill>
                  <a:srgbClr val="000000"/>
                </a:solidFill>
                <a:effectLst/>
                <a:latin typeface="Kinetic Letters Joined" pitchFamily="50" charset="0"/>
              </a:rPr>
              <a:t>Thursday - Same Text - pupils independently answering written questions that are presented in various SATs style presentations.</a:t>
            </a:r>
            <a:endParaRPr lang="en-GB" sz="3200" dirty="0">
              <a:latin typeface="Kinetic Letters Joined" pitchFamily="50" charset="0"/>
            </a:endParaRPr>
          </a:p>
        </p:txBody>
      </p:sp>
    </p:spTree>
    <p:extLst>
      <p:ext uri="{BB962C8B-B14F-4D97-AF65-F5344CB8AC3E}">
        <p14:creationId xmlns:p14="http://schemas.microsoft.com/office/powerpoint/2010/main" val="2460980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B6D12E4B-229A-0EF1-BB45-22972389004A}"/>
              </a:ext>
            </a:extLst>
          </p:cNvPr>
          <p:cNvSpPr txBox="1"/>
          <p:nvPr/>
        </p:nvSpPr>
        <p:spPr>
          <a:xfrm>
            <a:off x="509028" y="303269"/>
            <a:ext cx="11468788" cy="501675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0" i="0" u="sng" strike="noStrike" kern="1200" cap="none" spc="0" baseline="0" dirty="0">
                <a:solidFill>
                  <a:srgbClr val="000000"/>
                </a:solidFill>
                <a:uFillTx/>
                <a:latin typeface="Kinetic Letters Joined" pitchFamily="50"/>
              </a:rPr>
              <a:t>Wednesday 15</a:t>
            </a:r>
            <a:r>
              <a:rPr lang="en-GB" sz="4000" b="0" i="0" u="sng" strike="noStrike" kern="1200" cap="none" spc="0" baseline="30000" dirty="0">
                <a:solidFill>
                  <a:srgbClr val="000000"/>
                </a:solidFill>
                <a:uFillTx/>
                <a:latin typeface="Kinetic Letters Joined" pitchFamily="50"/>
              </a:rPr>
              <a:t>th</a:t>
            </a:r>
            <a:r>
              <a:rPr lang="en-GB" sz="4000" b="0" i="0" u="sng" strike="noStrike" kern="1200" cap="none" spc="0" baseline="0" dirty="0">
                <a:solidFill>
                  <a:srgbClr val="000000"/>
                </a:solidFill>
                <a:uFillTx/>
                <a:latin typeface="Kinetic Letters Joined" pitchFamily="50"/>
              </a:rPr>
              <a:t> October 2025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0" i="0" u="sng" strike="noStrike" kern="1200" cap="none" spc="0" baseline="0" dirty="0">
                <a:solidFill>
                  <a:srgbClr val="FF0000"/>
                </a:solidFill>
                <a:uFillTx/>
                <a:latin typeface="Kinetic Letters Joined" pitchFamily="50"/>
              </a:rPr>
              <a:t>Discussion/ text analysis</a:t>
            </a:r>
            <a:br>
              <a:rPr lang="en-GB" sz="3600" b="0" i="0" u="sng" strike="noStrike" kern="1200" cap="none" spc="0" baseline="0" dirty="0">
                <a:solidFill>
                  <a:srgbClr val="000000"/>
                </a:solidFill>
                <a:uFillTx/>
                <a:latin typeface="XCCW Joined 6a" pitchFamily="66"/>
              </a:rPr>
            </a:br>
            <a:r>
              <a:rPr lang="en-GB" sz="4000" b="0" i="0" u="sng" strike="noStrike" kern="1200" cap="none" spc="0" baseline="0" dirty="0">
                <a:solidFill>
                  <a:srgbClr val="000000"/>
                </a:solidFill>
                <a:uFillTx/>
                <a:latin typeface="Kinetic Letters Joined" pitchFamily="50"/>
              </a:rPr>
              <a:t>L.O</a:t>
            </a:r>
            <a:r>
              <a:rPr lang="en-GB" sz="4000" b="0" i="0" u="none" strike="noStrike" kern="1200" cap="none" spc="0" baseline="0" dirty="0">
                <a:solidFill>
                  <a:srgbClr val="000000"/>
                </a:solidFill>
                <a:uFillTx/>
                <a:latin typeface="Kinetic Letters Joined" pitchFamily="50"/>
              </a:rPr>
              <a:t>: </a:t>
            </a:r>
            <a:r>
              <a:rPr lang="en-GB" sz="3200" b="0" i="0" u="none" strike="noStrike" kern="1200" cap="none" spc="0" baseline="0" dirty="0">
                <a:solidFill>
                  <a:srgbClr val="000000"/>
                </a:solidFill>
                <a:uFillTx/>
                <a:latin typeface="Kinetic Letters Joined" pitchFamily="50"/>
              </a:rPr>
              <a:t>To be able to analyse a text and retrieve information from a text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3200" b="0" i="0" u="none" strike="noStrike" kern="1200" cap="none" spc="0" baseline="0" dirty="0">
              <a:solidFill>
                <a:srgbClr val="000000"/>
              </a:solidFill>
              <a:uFillTx/>
              <a:latin typeface="Kinetic Letters Joined" pitchFamily="50"/>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0" i="0" u="sng" strike="noStrike" kern="1200" cap="none" spc="0" baseline="0" dirty="0">
                <a:solidFill>
                  <a:srgbClr val="000000"/>
                </a:solidFill>
                <a:uFillTx/>
                <a:latin typeface="Kinetic Letters Joined" pitchFamily="50"/>
              </a:rPr>
              <a:t>Success Criteria</a:t>
            </a:r>
            <a:r>
              <a:rPr lang="en-GB" sz="4000" b="0" i="0" u="none" strike="noStrike" kern="1200" cap="none" spc="0" baseline="0" dirty="0">
                <a:solidFill>
                  <a:srgbClr val="000000"/>
                </a:solidFill>
                <a:uFillTx/>
                <a:latin typeface="Kinetic Letters Joined" pitchFamily="50"/>
              </a:rPr>
              <a:t>: </a:t>
            </a:r>
            <a:r>
              <a:rPr lang="en-GB" sz="4000" b="0" i="0" u="sng" strike="noStrike" kern="1200" cap="none" spc="0" baseline="0" dirty="0">
                <a:solidFill>
                  <a:srgbClr val="000000"/>
                </a:solidFill>
                <a:uFillTx/>
                <a:latin typeface="Kinetic Letters Joined" pitchFamily="50"/>
              </a:rPr>
              <a:t>Have I</a:t>
            </a:r>
            <a:r>
              <a:rPr lang="en-GB" sz="4000" b="0" i="0" u="none" strike="noStrike" kern="1200" cap="none" spc="0" baseline="0" dirty="0">
                <a:solidFill>
                  <a:srgbClr val="000000"/>
                </a:solidFill>
                <a:uFillTx/>
                <a:latin typeface="Kinetic Letters Joined" pitchFamily="50"/>
              </a:rPr>
              <a:t>: </a:t>
            </a:r>
          </a:p>
          <a:p>
            <a:pPr marL="514350" marR="0" lvl="0" indent="-514350" algn="l" defTabSz="914400" rtl="0" fontAlgn="auto" hangingPunct="1">
              <a:lnSpc>
                <a:spcPct val="100000"/>
              </a:lnSpc>
              <a:spcBef>
                <a:spcPts val="0"/>
              </a:spcBef>
              <a:spcAft>
                <a:spcPts val="0"/>
              </a:spcAft>
              <a:buSzPct val="100000"/>
              <a:buFont typeface="Wingdings" pitchFamily="2"/>
              <a:buChar char="ü"/>
              <a:tabLst/>
              <a:defRPr sz="1800" b="0" i="0" u="none" strike="noStrike" kern="0" cap="none" spc="0" baseline="0">
                <a:solidFill>
                  <a:srgbClr val="000000"/>
                </a:solidFill>
                <a:uFillTx/>
              </a:defRPr>
            </a:pPr>
            <a:r>
              <a:rPr lang="en-GB" sz="3200" b="0" i="0" u="none" strike="noStrike" kern="1200" cap="none" spc="0" baseline="0" dirty="0">
                <a:solidFill>
                  <a:srgbClr val="000000"/>
                </a:solidFill>
                <a:uFillTx/>
                <a:latin typeface="Kinetic Letters Joined" pitchFamily="50"/>
              </a:rPr>
              <a:t>Identified the word in the question I am being asked to define?</a:t>
            </a:r>
          </a:p>
          <a:p>
            <a:pPr marL="514350" marR="0" lvl="0" indent="-514350" algn="l" defTabSz="914400" rtl="0" fontAlgn="auto" hangingPunct="1">
              <a:lnSpc>
                <a:spcPct val="100000"/>
              </a:lnSpc>
              <a:spcBef>
                <a:spcPts val="0"/>
              </a:spcBef>
              <a:spcAft>
                <a:spcPts val="0"/>
              </a:spcAft>
              <a:buSzPct val="100000"/>
              <a:buFont typeface="Wingdings" pitchFamily="2"/>
              <a:buChar char="ü"/>
              <a:tabLst/>
              <a:defRPr sz="1800" b="0" i="0" u="none" strike="noStrike" kern="0" cap="none" spc="0" baseline="0">
                <a:solidFill>
                  <a:srgbClr val="000000"/>
                </a:solidFill>
                <a:uFillTx/>
              </a:defRPr>
            </a:pPr>
            <a:r>
              <a:rPr lang="en-GB" sz="3200" b="0" i="0" u="none" strike="noStrike" kern="1200" cap="none" spc="0" baseline="0" dirty="0">
                <a:solidFill>
                  <a:srgbClr val="000000"/>
                </a:solidFill>
                <a:uFillTx/>
                <a:latin typeface="Kinetic Letters Joined" pitchFamily="50"/>
              </a:rPr>
              <a:t>Read the word in the sentence that it appears in within the text?</a:t>
            </a:r>
          </a:p>
          <a:p>
            <a:pPr marL="514350" marR="0" lvl="0" indent="-514350" algn="l" defTabSz="914400" rtl="0" fontAlgn="auto" hangingPunct="1">
              <a:lnSpc>
                <a:spcPct val="100000"/>
              </a:lnSpc>
              <a:spcBef>
                <a:spcPts val="0"/>
              </a:spcBef>
              <a:spcAft>
                <a:spcPts val="0"/>
              </a:spcAft>
              <a:buSzPct val="100000"/>
              <a:buFont typeface="Wingdings" pitchFamily="2"/>
              <a:buChar char="ü"/>
              <a:tabLst/>
              <a:defRPr sz="1800" b="0" i="0" u="none" strike="noStrike" kern="0" cap="none" spc="0" baseline="0">
                <a:solidFill>
                  <a:srgbClr val="000000"/>
                </a:solidFill>
                <a:uFillTx/>
              </a:defRPr>
            </a:pPr>
            <a:r>
              <a:rPr lang="en-GB" sz="3200" b="0" i="0" u="none" strike="noStrike" kern="1200" cap="none" spc="0" baseline="0" dirty="0">
                <a:solidFill>
                  <a:srgbClr val="000000"/>
                </a:solidFill>
                <a:uFillTx/>
                <a:latin typeface="Kinetic Letters Joined" pitchFamily="50"/>
              </a:rPr>
              <a:t>Read before and after the sentence to understand the context?</a:t>
            </a:r>
          </a:p>
          <a:p>
            <a:pPr marL="514350" marR="0" lvl="0" indent="-514350" algn="l" defTabSz="914400" rtl="0" fontAlgn="auto" hangingPunct="1">
              <a:lnSpc>
                <a:spcPct val="100000"/>
              </a:lnSpc>
              <a:spcBef>
                <a:spcPts val="0"/>
              </a:spcBef>
              <a:spcAft>
                <a:spcPts val="0"/>
              </a:spcAft>
              <a:buSzPct val="100000"/>
              <a:buFont typeface="Wingdings" pitchFamily="2"/>
              <a:buChar char="ü"/>
              <a:tabLst/>
              <a:defRPr sz="1800" b="0" i="0" u="none" strike="noStrike" kern="0" cap="none" spc="0" baseline="0">
                <a:solidFill>
                  <a:srgbClr val="000000"/>
                </a:solidFill>
                <a:uFillTx/>
              </a:defRPr>
            </a:pPr>
            <a:r>
              <a:rPr lang="en-GB" sz="3200" b="0" i="0" u="none" strike="noStrike" kern="1200" cap="none" spc="0" baseline="0" dirty="0">
                <a:solidFill>
                  <a:srgbClr val="000000"/>
                </a:solidFill>
                <a:uFillTx/>
                <a:latin typeface="Kinetic Letters Joined" pitchFamily="50"/>
              </a:rPr>
              <a:t>Made an inference based on what I already know?</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14F1B-E077-84AA-8A4A-8A854070DD2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9351228-9CDE-D4AD-96E2-9B004CDC0362}"/>
              </a:ext>
            </a:extLst>
          </p:cNvPr>
          <p:cNvSpPr txBox="1"/>
          <p:nvPr/>
        </p:nvSpPr>
        <p:spPr>
          <a:xfrm>
            <a:off x="64723" y="0"/>
            <a:ext cx="12062553" cy="6647974"/>
          </a:xfrm>
          <a:prstGeom prst="rect">
            <a:avLst/>
          </a:prstGeom>
          <a:noFill/>
        </p:spPr>
        <p:txBody>
          <a:bodyPr wrap="square">
            <a:spAutoFit/>
          </a:bodyPr>
          <a:lstStyle/>
          <a:p>
            <a:pPr algn="ctr"/>
            <a:r>
              <a:rPr lang="en-US" sz="2400" b="1" u="sng" dirty="0">
                <a:latin typeface="Kinetic Letters Joined" pitchFamily="50" charset="0"/>
              </a:rPr>
              <a:t>The Woolly Mammoth </a:t>
            </a:r>
            <a:endParaRPr lang="en-US" sz="2400" dirty="0">
              <a:latin typeface="Kinetic Letters Joined" pitchFamily="50" charset="0"/>
            </a:endParaRPr>
          </a:p>
          <a:p>
            <a:pPr algn="ctr"/>
            <a:r>
              <a:rPr lang="en-US" sz="2400" dirty="0">
                <a:latin typeface="Kinetic Letters Joined" pitchFamily="50" charset="0"/>
              </a:rPr>
              <a:t> </a:t>
            </a:r>
          </a:p>
          <a:p>
            <a:r>
              <a:rPr lang="en-US" sz="2400" dirty="0">
                <a:latin typeface="Kinetic Letters Joined" pitchFamily="50" charset="0"/>
              </a:rPr>
              <a:t> </a:t>
            </a:r>
          </a:p>
          <a:p>
            <a:r>
              <a:rPr lang="en-US" sz="2400" dirty="0">
                <a:latin typeface="Kinetic Letters Joined" pitchFamily="50" charset="0"/>
              </a:rPr>
              <a:t> </a:t>
            </a:r>
          </a:p>
          <a:p>
            <a:r>
              <a:rPr lang="en-US" sz="2400" dirty="0">
                <a:latin typeface="Kinetic Letters Joined" pitchFamily="50" charset="0"/>
              </a:rPr>
              <a:t>Today, there are sadly no woolly mammoths alive because they all became extinct (died out) about 10,000 years ago. However, we do know a lot about them because we still find their bodies! About 10,000 years ago there was an ‘Ice Age’ and the majority of the earth was covered in huge glaciers, snow and ice. When the woolly mammoths died, their bodies were buried in the permafrost which preserved their bodies. So now, when the land around riverbanks erodes or people dig into the earth their bodies are revealed. Amazingly, their bodies are preserved so well they look virtually the same as when they died. </a:t>
            </a:r>
          </a:p>
          <a:p>
            <a:r>
              <a:rPr lang="en-US" sz="2400" dirty="0">
                <a:latin typeface="Kinetic Letters Joined" pitchFamily="50" charset="0"/>
              </a:rPr>
              <a:t>Woolly mammoths are cousins of today’s Asian elephants and lived around 250,000 years ago. They inhabited northern areas in the world such as Canada, Siberia and the Arctic. They looked a lot like our modern-day elephants except that they were covered in thick, brown hair! Sometimes the hair could grow to 1m long and was essential to keep them warm in the freezing cold temperatures. Did you know that they even had fur-lined ears? Woolly mammoths also had long, curved tusks with a point on the end. These tusks were used for fighting and also as a digging tool to forage for plants, roots and grasses buried deep beneath the thick layer of snow. </a:t>
            </a:r>
          </a:p>
          <a:p>
            <a:r>
              <a:rPr lang="en-US" sz="2400" dirty="0">
                <a:latin typeface="Kinetic Letters Joined" pitchFamily="50" charset="0"/>
              </a:rPr>
              <a:t>So why did the woolly mammoths die out? Theories have been suggested  including over-hunting by humans and climate change. However, the most likely cause is that a comet struck earth killing many of the species and altering the balance of life on our planet forever. </a:t>
            </a:r>
          </a:p>
          <a:p>
            <a:r>
              <a:rPr lang="en-US" dirty="0"/>
              <a:t> </a:t>
            </a:r>
          </a:p>
        </p:txBody>
      </p:sp>
      <p:pic>
        <p:nvPicPr>
          <p:cNvPr id="1026" name="Picture 2">
            <a:extLst>
              <a:ext uri="{FF2B5EF4-FFF2-40B4-BE49-F238E27FC236}">
                <a16:creationId xmlns:a16="http://schemas.microsoft.com/office/drawing/2014/main" id="{0D56F71B-40D8-FC3B-2BE4-3984C2C6A0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29808" y="0"/>
            <a:ext cx="2711450" cy="13366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383008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white paper with black text&#10;&#10;AI-generated content may be incorrect.">
            <a:extLst>
              <a:ext uri="{FF2B5EF4-FFF2-40B4-BE49-F238E27FC236}">
                <a16:creationId xmlns:a16="http://schemas.microsoft.com/office/drawing/2014/main" id="{5A0813D1-D028-54C2-CE3A-D8F776912A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768" y="145522"/>
            <a:ext cx="2819048" cy="4923809"/>
          </a:xfrm>
          <a:prstGeom prst="rect">
            <a:avLst/>
          </a:prstGeom>
        </p:spPr>
      </p:pic>
      <p:pic>
        <p:nvPicPr>
          <p:cNvPr id="6" name="Picture 5">
            <a:extLst>
              <a:ext uri="{FF2B5EF4-FFF2-40B4-BE49-F238E27FC236}">
                <a16:creationId xmlns:a16="http://schemas.microsoft.com/office/drawing/2014/main" id="{3CB276DB-CF97-93F4-B29F-8A71AD27DEF2}"/>
              </a:ext>
            </a:extLst>
          </p:cNvPr>
          <p:cNvPicPr>
            <a:picLocks noChangeAspect="1"/>
          </p:cNvPicPr>
          <p:nvPr/>
        </p:nvPicPr>
        <p:blipFill>
          <a:blip r:embed="rId4"/>
          <a:stretch>
            <a:fillRect/>
          </a:stretch>
        </p:blipFill>
        <p:spPr>
          <a:xfrm>
            <a:off x="4996169" y="0"/>
            <a:ext cx="4666620" cy="6787811"/>
          </a:xfrm>
          <a:prstGeom prst="rect">
            <a:avLst/>
          </a:prstGeom>
        </p:spPr>
      </p:pic>
    </p:spTree>
    <p:extLst>
      <p:ext uri="{BB962C8B-B14F-4D97-AF65-F5344CB8AC3E}">
        <p14:creationId xmlns:p14="http://schemas.microsoft.com/office/powerpoint/2010/main" val="501507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803E474-0175-98C8-CF8B-F4C0134A9E30}"/>
              </a:ext>
            </a:extLst>
          </p:cNvPr>
          <p:cNvSpPr/>
          <p:nvPr/>
        </p:nvSpPr>
        <p:spPr>
          <a:xfrm>
            <a:off x="336550" y="677568"/>
            <a:ext cx="11517313" cy="3527119"/>
          </a:xfrm>
          <a:prstGeom prst="rect">
            <a:avLst/>
          </a:prstGeom>
        </p:spPr>
        <p:txBody>
          <a:bodyPr>
            <a:spAutoFit/>
          </a:bodyPr>
          <a:lstStyle/>
          <a:p>
            <a:pPr marL="359994" indent="-359994">
              <a:lnSpc>
                <a:spcPct val="119000"/>
              </a:lnSpc>
              <a:spcBef>
                <a:spcPts val="0"/>
              </a:spcBef>
              <a:spcAft>
                <a:spcPts val="600"/>
              </a:spcAft>
              <a:defRPr/>
            </a:pPr>
            <a:r>
              <a:rPr lang="en-GB" sz="4000" kern="1400" dirty="0">
                <a:solidFill>
                  <a:srgbClr val="000000"/>
                </a:solidFill>
                <a:latin typeface="Kinetic Letters Joined" pitchFamily="50" charset="0"/>
              </a:rPr>
              <a:t>1. How many years ago did Woolly Mammoths become extinct? Circle one answer.</a:t>
            </a:r>
          </a:p>
          <a:p>
            <a:pPr marL="359994" indent="-359994">
              <a:lnSpc>
                <a:spcPct val="119000"/>
              </a:lnSpc>
              <a:spcBef>
                <a:spcPts val="0"/>
              </a:spcBef>
              <a:spcAft>
                <a:spcPts val="600"/>
              </a:spcAft>
              <a:defRPr/>
            </a:pPr>
            <a:r>
              <a:rPr lang="en-GB" sz="4000" kern="1400" dirty="0">
                <a:solidFill>
                  <a:srgbClr val="000000"/>
                </a:solidFill>
                <a:latin typeface="Kinetic Letters Joined" pitchFamily="50" charset="0"/>
              </a:rPr>
              <a:t>   1 year ago  	   1000 years ago			  10,000 years ago</a:t>
            </a:r>
          </a:p>
          <a:p>
            <a:pPr marL="359994" indent="-359994">
              <a:lnSpc>
                <a:spcPct val="119000"/>
              </a:lnSpc>
              <a:spcBef>
                <a:spcPts val="0"/>
              </a:spcBef>
              <a:spcAft>
                <a:spcPts val="600"/>
              </a:spcAft>
              <a:defRPr/>
            </a:pPr>
            <a:r>
              <a:rPr lang="en-GB" sz="4000" kern="1400" dirty="0">
                <a:solidFill>
                  <a:srgbClr val="000000"/>
                </a:solidFill>
                <a:latin typeface="Kinetic Letters Joined" pitchFamily="50" charset="0"/>
              </a:rPr>
              <a:t> </a:t>
            </a:r>
            <a:endParaRPr lang="en-GB" sz="2800" kern="1400" dirty="0">
              <a:solidFill>
                <a:srgbClr val="000000"/>
              </a:solidFill>
            </a:endParaRPr>
          </a:p>
          <a:p>
            <a:pPr>
              <a:lnSpc>
                <a:spcPct val="119000"/>
              </a:lnSpc>
              <a:spcBef>
                <a:spcPts val="0"/>
              </a:spcBef>
              <a:spcAft>
                <a:spcPts val="600"/>
              </a:spcAft>
              <a:defRPr/>
            </a:pPr>
            <a:r>
              <a:rPr lang="en-GB" sz="1600" kern="1400" dirty="0">
                <a:solidFill>
                  <a:srgbClr val="000000"/>
                </a:solidFill>
              </a:rPr>
              <a:t> </a:t>
            </a:r>
          </a:p>
        </p:txBody>
      </p:sp>
      <p:sp>
        <p:nvSpPr>
          <p:cNvPr id="3" name="TextBox 2"/>
          <p:cNvSpPr txBox="1"/>
          <p:nvPr/>
        </p:nvSpPr>
        <p:spPr>
          <a:xfrm>
            <a:off x="235670" y="0"/>
            <a:ext cx="8305014" cy="646331"/>
          </a:xfrm>
          <a:prstGeom prst="rect">
            <a:avLst/>
          </a:prstGeom>
          <a:noFill/>
        </p:spPr>
        <p:txBody>
          <a:bodyPr wrap="square" rtlCol="0">
            <a:spAutoFit/>
          </a:bodyPr>
          <a:lstStyle/>
          <a:p>
            <a:r>
              <a:rPr lang="en-US" sz="3600" u="sng">
                <a:solidFill>
                  <a:srgbClr val="FF0000"/>
                </a:solidFill>
                <a:latin typeface="Kinetic Letters Joined" pitchFamily="50" charset="0"/>
              </a:rPr>
              <a:t>Discussion Questions: </a:t>
            </a:r>
            <a:endParaRPr lang="en-GB" sz="3600" u="sng">
              <a:solidFill>
                <a:srgbClr val="FF0000"/>
              </a:solidFill>
              <a:latin typeface="Kinetic Letters Joined" pitchFamily="50" charset="0"/>
            </a:endParaRPr>
          </a:p>
        </p:txBody>
      </p:sp>
      <p:pic>
        <p:nvPicPr>
          <p:cNvPr id="6" name="Picture 5">
            <a:extLst>
              <a:ext uri="{FF2B5EF4-FFF2-40B4-BE49-F238E27FC236}">
                <a16:creationId xmlns:a16="http://schemas.microsoft.com/office/drawing/2014/main" id="{ECF7A668-0DAD-AAA4-F618-4586906B102C}"/>
              </a:ext>
            </a:extLst>
          </p:cNvPr>
          <p:cNvPicPr>
            <a:picLocks noChangeAspect="1"/>
          </p:cNvPicPr>
          <p:nvPr/>
        </p:nvPicPr>
        <p:blipFill>
          <a:blip r:embed="rId4"/>
          <a:stretch>
            <a:fillRect/>
          </a:stretch>
        </p:blipFill>
        <p:spPr>
          <a:xfrm>
            <a:off x="2002910" y="3828218"/>
            <a:ext cx="8634610" cy="1475885"/>
          </a:xfrm>
          <a:prstGeom prst="rect">
            <a:avLst/>
          </a:prstGeom>
        </p:spPr>
      </p:pic>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70909DB-5853-D812-5DAB-3EA5B9B78FE1}"/>
              </a:ext>
            </a:extLst>
          </p:cNvPr>
          <p:cNvSpPr/>
          <p:nvPr/>
        </p:nvSpPr>
        <p:spPr>
          <a:xfrm>
            <a:off x="336550" y="649288"/>
            <a:ext cx="11517313" cy="5222840"/>
          </a:xfrm>
          <a:prstGeom prst="rect">
            <a:avLst/>
          </a:prstGeom>
        </p:spPr>
        <p:txBody>
          <a:bodyPr>
            <a:spAutoFit/>
          </a:bodyPr>
          <a:lstStyle/>
          <a:p>
            <a:pPr marL="359994" indent="-359994">
              <a:lnSpc>
                <a:spcPct val="119000"/>
              </a:lnSpc>
              <a:spcBef>
                <a:spcPts val="0"/>
              </a:spcBef>
              <a:spcAft>
                <a:spcPts val="600"/>
              </a:spcAft>
              <a:defRPr/>
            </a:pPr>
            <a:r>
              <a:rPr lang="en-GB" sz="4400" kern="1400" dirty="0">
                <a:solidFill>
                  <a:srgbClr val="000000"/>
                </a:solidFill>
                <a:latin typeface="Kinetic Letters Joined" pitchFamily="50" charset="0"/>
              </a:rPr>
              <a:t>2. Complete the sentence </a:t>
            </a:r>
          </a:p>
          <a:p>
            <a:pPr marL="359994" indent="-359994">
              <a:lnSpc>
                <a:spcPct val="119000"/>
              </a:lnSpc>
              <a:spcBef>
                <a:spcPts val="0"/>
              </a:spcBef>
              <a:spcAft>
                <a:spcPts val="600"/>
              </a:spcAft>
              <a:defRPr/>
            </a:pPr>
            <a:endParaRPr lang="en-GB" sz="4400" kern="1400" dirty="0">
              <a:solidFill>
                <a:srgbClr val="000000"/>
              </a:solidFill>
              <a:latin typeface="Kinetic Letters Joined" pitchFamily="50" charset="0"/>
            </a:endParaRPr>
          </a:p>
          <a:p>
            <a:pPr marL="359994" indent="-359994">
              <a:lnSpc>
                <a:spcPct val="119000"/>
              </a:lnSpc>
              <a:spcBef>
                <a:spcPts val="0"/>
              </a:spcBef>
              <a:spcAft>
                <a:spcPts val="600"/>
              </a:spcAft>
              <a:defRPr/>
            </a:pPr>
            <a:r>
              <a:rPr lang="en-GB" sz="4400" kern="1400" dirty="0">
                <a:solidFill>
                  <a:srgbClr val="000000"/>
                </a:solidFill>
                <a:latin typeface="Kinetic Letters Joined" pitchFamily="50" charset="0"/>
              </a:rPr>
              <a:t>In the Ice Age, the earth was covered in...</a:t>
            </a:r>
          </a:p>
          <a:p>
            <a:pPr marL="359994" indent="-359994">
              <a:lnSpc>
                <a:spcPct val="119000"/>
              </a:lnSpc>
              <a:spcBef>
                <a:spcPts val="0"/>
              </a:spcBef>
              <a:spcAft>
                <a:spcPts val="600"/>
              </a:spcAft>
              <a:defRPr/>
            </a:pPr>
            <a:r>
              <a:rPr lang="en-GB" sz="4400" kern="1400" dirty="0">
                <a:solidFill>
                  <a:srgbClr val="000000"/>
                </a:solidFill>
                <a:latin typeface="Kinetic Letters Joined" pitchFamily="50" charset="0"/>
              </a:rPr>
              <a:t>__________________________________________</a:t>
            </a:r>
          </a:p>
          <a:p>
            <a:pPr marL="359994" indent="-359994">
              <a:lnSpc>
                <a:spcPct val="119000"/>
              </a:lnSpc>
              <a:spcBef>
                <a:spcPts val="0"/>
              </a:spcBef>
              <a:spcAft>
                <a:spcPts val="600"/>
              </a:spcAft>
              <a:defRPr/>
            </a:pPr>
            <a:endParaRPr lang="en-GB" sz="3200" kern="1400" dirty="0">
              <a:solidFill>
                <a:srgbClr val="000000"/>
              </a:solidFill>
              <a:latin typeface="Kinetic Letters Joined" pitchFamily="50" charset="0"/>
            </a:endParaRPr>
          </a:p>
          <a:p>
            <a:pPr marL="359994" indent="-359994">
              <a:lnSpc>
                <a:spcPct val="119000"/>
              </a:lnSpc>
              <a:spcBef>
                <a:spcPts val="0"/>
              </a:spcBef>
              <a:spcAft>
                <a:spcPts val="600"/>
              </a:spcAft>
              <a:defRPr/>
            </a:pPr>
            <a:r>
              <a:rPr lang="en-GB" sz="3200" kern="1400" dirty="0">
                <a:solidFill>
                  <a:srgbClr val="000000"/>
                </a:solidFill>
                <a:latin typeface="Kinetic Letters Joined" pitchFamily="50" charset="0"/>
              </a:rPr>
              <a:t> </a:t>
            </a:r>
            <a:endParaRPr lang="en-GB" sz="2000" kern="1400" dirty="0">
              <a:solidFill>
                <a:srgbClr val="000000"/>
              </a:solidFill>
            </a:endParaRPr>
          </a:p>
          <a:p>
            <a:pPr>
              <a:lnSpc>
                <a:spcPct val="119000"/>
              </a:lnSpc>
              <a:spcBef>
                <a:spcPts val="0"/>
              </a:spcBef>
              <a:spcAft>
                <a:spcPts val="600"/>
              </a:spcAft>
              <a:defRPr/>
            </a:pPr>
            <a:r>
              <a:rPr lang="en-GB" sz="1600" kern="1400" dirty="0">
                <a:solidFill>
                  <a:srgbClr val="000000"/>
                </a:solidFill>
              </a:rPr>
              <a:t> </a:t>
            </a:r>
          </a:p>
        </p:txBody>
      </p:sp>
      <p:pic>
        <p:nvPicPr>
          <p:cNvPr id="4" name="Picture 3">
            <a:extLst>
              <a:ext uri="{FF2B5EF4-FFF2-40B4-BE49-F238E27FC236}">
                <a16:creationId xmlns:a16="http://schemas.microsoft.com/office/drawing/2014/main" id="{F31110E3-B9D3-5146-F90F-037C9CE45230}"/>
              </a:ext>
            </a:extLst>
          </p:cNvPr>
          <p:cNvPicPr>
            <a:picLocks noChangeAspect="1"/>
          </p:cNvPicPr>
          <p:nvPr/>
        </p:nvPicPr>
        <p:blipFill>
          <a:blip r:embed="rId3"/>
          <a:stretch>
            <a:fillRect/>
          </a:stretch>
        </p:blipFill>
        <p:spPr>
          <a:xfrm>
            <a:off x="1592273" y="5010993"/>
            <a:ext cx="7087214" cy="86113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519F63-5F74-FDA0-EADF-28655F1544E4}"/>
              </a:ext>
            </a:extLst>
          </p:cNvPr>
          <p:cNvSpPr/>
          <p:nvPr/>
        </p:nvSpPr>
        <p:spPr>
          <a:xfrm>
            <a:off x="479676" y="594226"/>
            <a:ext cx="11006137" cy="3498650"/>
          </a:xfrm>
          <a:prstGeom prst="rect">
            <a:avLst/>
          </a:prstGeom>
        </p:spPr>
        <p:txBody>
          <a:bodyPr>
            <a:spAutoFit/>
          </a:bodyPr>
          <a:lstStyle/>
          <a:p>
            <a:pPr>
              <a:lnSpc>
                <a:spcPct val="119000"/>
              </a:lnSpc>
              <a:spcBef>
                <a:spcPts val="0"/>
              </a:spcBef>
              <a:spcAft>
                <a:spcPts val="600"/>
              </a:spcAft>
              <a:defRPr/>
            </a:pPr>
            <a:r>
              <a:rPr lang="en-GB" sz="6000" kern="1400" dirty="0">
                <a:solidFill>
                  <a:srgbClr val="000000"/>
                </a:solidFill>
                <a:latin typeface="Kinetic Letters Joined" pitchFamily="50" charset="0"/>
              </a:rPr>
              <a:t>3. Who are Woolly Mammoth’s cousins? </a:t>
            </a:r>
          </a:p>
          <a:p>
            <a:pPr>
              <a:lnSpc>
                <a:spcPct val="119000"/>
              </a:lnSpc>
              <a:spcBef>
                <a:spcPts val="0"/>
              </a:spcBef>
              <a:spcAft>
                <a:spcPts val="600"/>
              </a:spcAft>
              <a:defRPr/>
            </a:pPr>
            <a:endParaRPr lang="en-GB" sz="6000" kern="1400" dirty="0">
              <a:solidFill>
                <a:srgbClr val="000000"/>
              </a:solidFill>
              <a:latin typeface="Kinetic Letters Joined" pitchFamily="50" charset="0"/>
            </a:endParaRPr>
          </a:p>
          <a:p>
            <a:pPr>
              <a:lnSpc>
                <a:spcPct val="119000"/>
              </a:lnSpc>
              <a:spcBef>
                <a:spcPts val="0"/>
              </a:spcBef>
              <a:spcAft>
                <a:spcPts val="600"/>
              </a:spcAft>
              <a:defRPr/>
            </a:pPr>
            <a:r>
              <a:rPr lang="en-GB" sz="6000" kern="1400" dirty="0">
                <a:solidFill>
                  <a:srgbClr val="000000"/>
                </a:solidFill>
                <a:latin typeface="Kinetic Letters Joined" pitchFamily="50" charset="0"/>
              </a:rPr>
              <a:t>________________</a:t>
            </a:r>
          </a:p>
        </p:txBody>
      </p:sp>
      <p:pic>
        <p:nvPicPr>
          <p:cNvPr id="4" name="Picture 3">
            <a:extLst>
              <a:ext uri="{FF2B5EF4-FFF2-40B4-BE49-F238E27FC236}">
                <a16:creationId xmlns:a16="http://schemas.microsoft.com/office/drawing/2014/main" id="{2041DA80-C2FB-18C2-BDB9-44EB023515FD}"/>
              </a:ext>
            </a:extLst>
          </p:cNvPr>
          <p:cNvPicPr>
            <a:picLocks noChangeAspect="1"/>
          </p:cNvPicPr>
          <p:nvPr/>
        </p:nvPicPr>
        <p:blipFill>
          <a:blip r:embed="rId3"/>
          <a:stretch>
            <a:fillRect/>
          </a:stretch>
        </p:blipFill>
        <p:spPr>
          <a:xfrm>
            <a:off x="1184493" y="4400120"/>
            <a:ext cx="9219679" cy="13062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5BDE7E0-4419-AB61-C0BD-072679AB05CB}"/>
              </a:ext>
            </a:extLst>
          </p:cNvPr>
          <p:cNvSpPr/>
          <p:nvPr/>
        </p:nvSpPr>
        <p:spPr>
          <a:xfrm>
            <a:off x="592138" y="201613"/>
            <a:ext cx="11006137" cy="5773119"/>
          </a:xfrm>
          <a:prstGeom prst="rect">
            <a:avLst/>
          </a:prstGeom>
        </p:spPr>
        <p:txBody>
          <a:bodyPr>
            <a:spAutoFit/>
          </a:bodyPr>
          <a:lstStyle/>
          <a:p>
            <a:pPr>
              <a:lnSpc>
                <a:spcPct val="119000"/>
              </a:lnSpc>
              <a:spcBef>
                <a:spcPts val="0"/>
              </a:spcBef>
              <a:spcAft>
                <a:spcPts val="600"/>
              </a:spcAft>
              <a:defRPr/>
            </a:pPr>
            <a:r>
              <a:rPr lang="en-GB" sz="6000" kern="1400" dirty="0">
                <a:solidFill>
                  <a:srgbClr val="000000"/>
                </a:solidFill>
                <a:latin typeface="Kinetic Letters Joined" pitchFamily="50" charset="0"/>
              </a:rPr>
              <a:t>4. How long did Woolly Mammoths hair grow? Tick one.</a:t>
            </a:r>
          </a:p>
          <a:p>
            <a:pPr>
              <a:lnSpc>
                <a:spcPct val="119000"/>
              </a:lnSpc>
              <a:spcBef>
                <a:spcPts val="0"/>
              </a:spcBef>
              <a:spcAft>
                <a:spcPts val="600"/>
              </a:spcAft>
              <a:defRPr/>
            </a:pPr>
            <a:r>
              <a:rPr lang="en-GB" sz="6000" kern="1400" dirty="0">
                <a:solidFill>
                  <a:srgbClr val="000000"/>
                </a:solidFill>
                <a:latin typeface="Kinetic Letters Joined" pitchFamily="50" charset="0"/>
              </a:rPr>
              <a:t>	5 meters long	</a:t>
            </a:r>
          </a:p>
          <a:p>
            <a:pPr>
              <a:lnSpc>
                <a:spcPct val="119000"/>
              </a:lnSpc>
              <a:spcBef>
                <a:spcPts val="0"/>
              </a:spcBef>
              <a:spcAft>
                <a:spcPts val="600"/>
              </a:spcAft>
              <a:defRPr/>
            </a:pPr>
            <a:r>
              <a:rPr lang="en-GB" sz="6000" kern="1400" dirty="0">
                <a:solidFill>
                  <a:srgbClr val="000000"/>
                </a:solidFill>
                <a:latin typeface="Kinetic Letters Joined" pitchFamily="50" charset="0"/>
              </a:rPr>
              <a:t>	10 meters long</a:t>
            </a:r>
          </a:p>
          <a:p>
            <a:pPr>
              <a:lnSpc>
                <a:spcPct val="119000"/>
              </a:lnSpc>
              <a:spcBef>
                <a:spcPts val="0"/>
              </a:spcBef>
              <a:spcAft>
                <a:spcPts val="600"/>
              </a:spcAft>
              <a:defRPr/>
            </a:pPr>
            <a:r>
              <a:rPr lang="en-GB" sz="6000" kern="1400" dirty="0">
                <a:solidFill>
                  <a:srgbClr val="000000"/>
                </a:solidFill>
                <a:latin typeface="Kinetic Letters Joined" pitchFamily="50" charset="0"/>
              </a:rPr>
              <a:t>	15 meters long	</a:t>
            </a:r>
            <a:r>
              <a:rPr lang="en-GB" sz="2000" kern="1400" dirty="0">
                <a:solidFill>
                  <a:srgbClr val="000000"/>
                </a:solidFill>
              </a:rPr>
              <a:t> </a:t>
            </a:r>
          </a:p>
        </p:txBody>
      </p:sp>
      <p:sp>
        <p:nvSpPr>
          <p:cNvPr id="3" name="Rectangle 2">
            <a:extLst>
              <a:ext uri="{FF2B5EF4-FFF2-40B4-BE49-F238E27FC236}">
                <a16:creationId xmlns:a16="http://schemas.microsoft.com/office/drawing/2014/main" id="{59B20A21-0107-FC13-767C-18623FE23678}"/>
              </a:ext>
            </a:extLst>
          </p:cNvPr>
          <p:cNvSpPr/>
          <p:nvPr/>
        </p:nvSpPr>
        <p:spPr>
          <a:xfrm>
            <a:off x="1055223" y="2777924"/>
            <a:ext cx="486137" cy="486137"/>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DC7109D-3938-7888-3AC4-7B74278E5B3C}"/>
              </a:ext>
            </a:extLst>
          </p:cNvPr>
          <p:cNvSpPr/>
          <p:nvPr/>
        </p:nvSpPr>
        <p:spPr>
          <a:xfrm>
            <a:off x="1055223" y="3993399"/>
            <a:ext cx="486137" cy="486137"/>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311986A-D8AA-6F32-474F-21C6DBDC3A10}"/>
              </a:ext>
            </a:extLst>
          </p:cNvPr>
          <p:cNvSpPr/>
          <p:nvPr/>
        </p:nvSpPr>
        <p:spPr>
          <a:xfrm>
            <a:off x="1080202" y="5116011"/>
            <a:ext cx="486137" cy="486137"/>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A18653-26F0-8654-E212-CE81AC9869A4}"/>
              </a:ext>
            </a:extLst>
          </p:cNvPr>
          <p:cNvSpPr/>
          <p:nvPr/>
        </p:nvSpPr>
        <p:spPr>
          <a:xfrm>
            <a:off x="592138" y="201613"/>
            <a:ext cx="11006137" cy="1121525"/>
          </a:xfrm>
          <a:prstGeom prst="rect">
            <a:avLst/>
          </a:prstGeom>
        </p:spPr>
        <p:txBody>
          <a:bodyPr>
            <a:spAutoFit/>
          </a:bodyPr>
          <a:lstStyle/>
          <a:p>
            <a:pPr>
              <a:lnSpc>
                <a:spcPct val="119000"/>
              </a:lnSpc>
              <a:spcBef>
                <a:spcPts val="0"/>
              </a:spcBef>
              <a:spcAft>
                <a:spcPts val="600"/>
              </a:spcAft>
              <a:defRPr/>
            </a:pPr>
            <a:r>
              <a:rPr lang="en-GB" sz="3200" kern="1400">
                <a:solidFill>
                  <a:srgbClr val="000000"/>
                </a:solidFill>
                <a:latin typeface="Kinetic Letters Joined" pitchFamily="50" charset="0"/>
              </a:rPr>
              <a:t>5. True or False? </a:t>
            </a:r>
            <a:endParaRPr lang="en-GB" sz="1600" kern="1400">
              <a:solidFill>
                <a:srgbClr val="000000"/>
              </a:solidFill>
            </a:endParaRPr>
          </a:p>
          <a:p>
            <a:pPr>
              <a:lnSpc>
                <a:spcPct val="119000"/>
              </a:lnSpc>
              <a:spcBef>
                <a:spcPts val="0"/>
              </a:spcBef>
              <a:spcAft>
                <a:spcPts val="600"/>
              </a:spcAft>
              <a:defRPr/>
            </a:pPr>
            <a:r>
              <a:rPr lang="en-GB" sz="2000" kern="1400">
                <a:solidFill>
                  <a:srgbClr val="000000"/>
                </a:solidFill>
              </a:rPr>
              <a:t> </a:t>
            </a:r>
          </a:p>
        </p:txBody>
      </p:sp>
      <p:graphicFrame>
        <p:nvGraphicFramePr>
          <p:cNvPr id="3" name="Table 3">
            <a:extLst>
              <a:ext uri="{FF2B5EF4-FFF2-40B4-BE49-F238E27FC236}">
                <a16:creationId xmlns:a16="http://schemas.microsoft.com/office/drawing/2014/main" id="{BB53F167-34C4-E027-E064-6767AAAF95B4}"/>
              </a:ext>
            </a:extLst>
          </p:cNvPr>
          <p:cNvGraphicFramePr>
            <a:graphicFrameLocks noGrp="1"/>
          </p:cNvGraphicFramePr>
          <p:nvPr/>
        </p:nvGraphicFramePr>
        <p:xfrm>
          <a:off x="493713" y="1176338"/>
          <a:ext cx="11104562" cy="4949645"/>
        </p:xfrm>
        <a:graphic>
          <a:graphicData uri="http://schemas.openxmlformats.org/drawingml/2006/table">
            <a:tbl>
              <a:tblPr firstRow="1" bandRow="1">
                <a:tableStyleId>{5C22544A-7EE6-4342-B048-85BDC9FD1C3A}</a:tableStyleId>
              </a:tblPr>
              <a:tblGrid>
                <a:gridCol w="8035805">
                  <a:extLst>
                    <a:ext uri="{9D8B030D-6E8A-4147-A177-3AD203B41FA5}">
                      <a16:colId xmlns:a16="http://schemas.microsoft.com/office/drawing/2014/main" val="20000"/>
                    </a:ext>
                  </a:extLst>
                </a:gridCol>
                <a:gridCol w="1528821">
                  <a:extLst>
                    <a:ext uri="{9D8B030D-6E8A-4147-A177-3AD203B41FA5}">
                      <a16:colId xmlns:a16="http://schemas.microsoft.com/office/drawing/2014/main" val="20001"/>
                    </a:ext>
                  </a:extLst>
                </a:gridCol>
                <a:gridCol w="1539936">
                  <a:extLst>
                    <a:ext uri="{9D8B030D-6E8A-4147-A177-3AD203B41FA5}">
                      <a16:colId xmlns:a16="http://schemas.microsoft.com/office/drawing/2014/main" val="20002"/>
                    </a:ext>
                  </a:extLst>
                </a:gridCol>
              </a:tblGrid>
              <a:tr h="666308">
                <a:tc>
                  <a:txBody>
                    <a:bodyPr/>
                    <a:lstStyle/>
                    <a:p>
                      <a:r>
                        <a:rPr lang="en-GB" sz="4000">
                          <a:solidFill>
                            <a:schemeClr val="tx1"/>
                          </a:solidFill>
                          <a:latin typeface="Kinetic Letters Joined" pitchFamily="50" charset="0"/>
                        </a:rPr>
                        <a:t>Statement</a:t>
                      </a: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4000">
                          <a:solidFill>
                            <a:schemeClr val="tx1"/>
                          </a:solidFill>
                          <a:latin typeface="Kinetic Letters Joined" pitchFamily="50" charset="0"/>
                        </a:rPr>
                        <a:t>True</a:t>
                      </a: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4000">
                          <a:solidFill>
                            <a:schemeClr val="tx1"/>
                          </a:solidFill>
                          <a:latin typeface="Kinetic Letters Joined" pitchFamily="50" charset="0"/>
                        </a:rPr>
                        <a:t>False</a:t>
                      </a: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1066938">
                <a:tc>
                  <a:txBody>
                    <a:bodyPr/>
                    <a:lstStyle/>
                    <a:p>
                      <a:r>
                        <a:rPr lang="en-GB" sz="4000">
                          <a:solidFill>
                            <a:schemeClr val="tx1"/>
                          </a:solidFill>
                          <a:latin typeface="Kinetic Letters Joined" pitchFamily="50" charset="0"/>
                        </a:rPr>
                        <a:t>Woolly Mammoths are extinct</a:t>
                      </a: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4000">
                        <a:solidFill>
                          <a:schemeClr val="tx1"/>
                        </a:solidFill>
                        <a:latin typeface="Kinetic Letters Joined" pitchFamily="50" charset="0"/>
                      </a:endParaRP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4000">
                        <a:solidFill>
                          <a:schemeClr val="tx1"/>
                        </a:solidFill>
                        <a:latin typeface="Kinetic Letters Joined" pitchFamily="50" charset="0"/>
                      </a:endParaRP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047779">
                <a:tc>
                  <a:txBody>
                    <a:bodyPr/>
                    <a:lstStyle/>
                    <a:p>
                      <a:r>
                        <a:rPr lang="en-GB" sz="4000">
                          <a:solidFill>
                            <a:schemeClr val="tx1"/>
                          </a:solidFill>
                          <a:latin typeface="Kinetic Letters Joined" pitchFamily="50" charset="0"/>
                        </a:rPr>
                        <a:t>Woolly Mammoths were found in the Arctic. </a:t>
                      </a: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4000">
                        <a:solidFill>
                          <a:schemeClr val="tx1"/>
                        </a:solidFill>
                        <a:latin typeface="Kinetic Letters Joined" pitchFamily="50" charset="0"/>
                      </a:endParaRP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4000">
                        <a:solidFill>
                          <a:schemeClr val="tx1"/>
                        </a:solidFill>
                        <a:latin typeface="Kinetic Letters Joined" pitchFamily="50" charset="0"/>
                      </a:endParaRP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1066938">
                <a:tc>
                  <a:txBody>
                    <a:bodyPr/>
                    <a:lstStyle/>
                    <a:p>
                      <a:r>
                        <a:rPr lang="en-GB" sz="4000">
                          <a:solidFill>
                            <a:schemeClr val="tx1"/>
                          </a:solidFill>
                          <a:latin typeface="Kinetic Letters Joined" pitchFamily="50" charset="0"/>
                        </a:rPr>
                        <a:t>Wolly Mammoths had small, curved tusks</a:t>
                      </a: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4000">
                        <a:solidFill>
                          <a:schemeClr val="tx1"/>
                        </a:solidFill>
                        <a:latin typeface="Kinetic Letters Joined" pitchFamily="50" charset="0"/>
                      </a:endParaRP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4000">
                        <a:solidFill>
                          <a:schemeClr val="tx1"/>
                        </a:solidFill>
                        <a:latin typeface="Kinetic Letters Joined" pitchFamily="50" charset="0"/>
                      </a:endParaRP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1066938">
                <a:tc>
                  <a:txBody>
                    <a:bodyPr/>
                    <a:lstStyle/>
                    <a:p>
                      <a:r>
                        <a:rPr lang="en-GB" sz="4000">
                          <a:solidFill>
                            <a:schemeClr val="tx1"/>
                          </a:solidFill>
                          <a:latin typeface="Kinetic Letters Joined" pitchFamily="50" charset="0"/>
                        </a:rPr>
                        <a:t>Woolly Mammoths were hunted by humans. </a:t>
                      </a: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4000">
                        <a:solidFill>
                          <a:schemeClr val="tx1"/>
                        </a:solidFill>
                        <a:latin typeface="Kinetic Letters Joined" pitchFamily="50" charset="0"/>
                      </a:endParaRP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4000">
                        <a:solidFill>
                          <a:schemeClr val="tx1"/>
                        </a:solidFill>
                        <a:latin typeface="Kinetic Letters Joined" pitchFamily="50" charset="0"/>
                      </a:endParaRPr>
                    </a:p>
                  </a:txBody>
                  <a:tcPr marL="91444" marR="91444"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1838099-2EF9-3885-573F-09B5AA10A5F0}"/>
              </a:ext>
            </a:extLst>
          </p:cNvPr>
          <p:cNvPicPr>
            <a:picLocks noChangeAspect="1"/>
          </p:cNvPicPr>
          <p:nvPr/>
        </p:nvPicPr>
        <p:blipFill>
          <a:blip r:embed="rId3"/>
          <a:stretch>
            <a:fillRect/>
          </a:stretch>
        </p:blipFill>
        <p:spPr>
          <a:xfrm>
            <a:off x="3360765" y="168249"/>
            <a:ext cx="4511025" cy="6524699"/>
          </a:xfrm>
          <a:prstGeom prst="rect">
            <a:avLst/>
          </a:prstGeom>
        </p:spPr>
      </p:pic>
    </p:spTree>
    <p:extLst>
      <p:ext uri="{BB962C8B-B14F-4D97-AF65-F5344CB8AC3E}">
        <p14:creationId xmlns:p14="http://schemas.microsoft.com/office/powerpoint/2010/main" val="25348377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4400" dirty="0">
                <a:latin typeface="Kinetic Letters Joined" pitchFamily="50" charset="0"/>
              </a:rPr>
              <a:t>Thank You for coming to our Reading Workshop. </a:t>
            </a:r>
          </a:p>
        </p:txBody>
      </p:sp>
      <p:pic>
        <p:nvPicPr>
          <p:cNvPr id="5" name="Picture 4">
            <a:extLst>
              <a:ext uri="{FF2B5EF4-FFF2-40B4-BE49-F238E27FC236}">
                <a16:creationId xmlns:a16="http://schemas.microsoft.com/office/drawing/2014/main" id="{14481986-DDEF-6419-166E-9B5592B8998F}"/>
              </a:ext>
            </a:extLst>
          </p:cNvPr>
          <p:cNvPicPr>
            <a:picLocks noChangeAspect="1"/>
          </p:cNvPicPr>
          <p:nvPr/>
        </p:nvPicPr>
        <p:blipFill>
          <a:blip r:embed="rId4"/>
          <a:stretch>
            <a:fillRect/>
          </a:stretch>
        </p:blipFill>
        <p:spPr>
          <a:xfrm>
            <a:off x="7432546" y="4562669"/>
            <a:ext cx="2846381" cy="1749231"/>
          </a:xfrm>
          <a:prstGeom prst="rect">
            <a:avLst/>
          </a:prstGeom>
        </p:spPr>
      </p:pic>
      <p:pic>
        <p:nvPicPr>
          <p:cNvPr id="7" name="Picture 6">
            <a:extLst>
              <a:ext uri="{FF2B5EF4-FFF2-40B4-BE49-F238E27FC236}">
                <a16:creationId xmlns:a16="http://schemas.microsoft.com/office/drawing/2014/main" id="{7B7E5E7A-21C0-31B4-3555-D61BE882422B}"/>
              </a:ext>
            </a:extLst>
          </p:cNvPr>
          <p:cNvPicPr>
            <a:picLocks noChangeAspect="1"/>
          </p:cNvPicPr>
          <p:nvPr/>
        </p:nvPicPr>
        <p:blipFill>
          <a:blip r:embed="rId5"/>
          <a:stretch>
            <a:fillRect/>
          </a:stretch>
        </p:blipFill>
        <p:spPr>
          <a:xfrm>
            <a:off x="291554" y="4762985"/>
            <a:ext cx="2446232" cy="1729890"/>
          </a:xfrm>
          <a:prstGeom prst="rect">
            <a:avLst/>
          </a:prstGeom>
        </p:spPr>
      </p:pic>
    </p:spTree>
    <p:custDataLst>
      <p:tags r:id="rId1"/>
    </p:custDataLst>
    <p:extLst>
      <p:ext uri="{BB962C8B-B14F-4D97-AF65-F5344CB8AC3E}">
        <p14:creationId xmlns:p14="http://schemas.microsoft.com/office/powerpoint/2010/main" val="236089288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8DE92B8F6305B4685CA643DE58E9015" ma:contentTypeVersion="16" ma:contentTypeDescription="Create a new document." ma:contentTypeScope="" ma:versionID="7bf00459f02ec0d530298b40ca70fd34">
  <xsd:schema xmlns:xsd="http://www.w3.org/2001/XMLSchema" xmlns:xs="http://www.w3.org/2001/XMLSchema" xmlns:p="http://schemas.microsoft.com/office/2006/metadata/properties" xmlns:ns2="b38cf021-8414-4aaf-8942-3056e8cd4c3b" xmlns:ns3="365a269f-4fae-448f-b237-6a41d83c3d94" targetNamespace="http://schemas.microsoft.com/office/2006/metadata/properties" ma:root="true" ma:fieldsID="21d7e06d07bedda8c63398fd83d53747" ns2:_="" ns3:_="">
    <xsd:import namespace="b38cf021-8414-4aaf-8942-3056e8cd4c3b"/>
    <xsd:import namespace="365a269f-4fae-448f-b237-6a41d83c3d9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3:SharedWithUsers" minOccurs="0"/>
                <xsd:element ref="ns3:SharedWithDetails" minOccurs="0"/>
                <xsd:element ref="ns2:MediaServiceOCR"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8cf021-8414-4aaf-8942-3056e8cd4c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e572ceb-dbd2-4c94-a974-da017bf61d5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65a269f-4fae-448f-b237-6a41d83c3d94"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47fac832-c892-4295-b3c2-d26e3324e3ee}" ma:internalName="TaxCatchAll" ma:showField="CatchAllData" ma:web="365a269f-4fae-448f-b237-6a41d83c3d94">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b38cf021-8414-4aaf-8942-3056e8cd4c3b">
      <Terms xmlns="http://schemas.microsoft.com/office/infopath/2007/PartnerControls"/>
    </lcf76f155ced4ddcb4097134ff3c332f>
    <TaxCatchAll xmlns="365a269f-4fae-448f-b237-6a41d83c3d9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879D2A2-B232-445D-8B6E-62BF836211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8cf021-8414-4aaf-8942-3056e8cd4c3b"/>
    <ds:schemaRef ds:uri="365a269f-4fae-448f-b237-6a41d83c3d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B4D31E4-191E-408A-98F6-E0931FA288DA}">
  <ds:schemaRefs>
    <ds:schemaRef ds:uri="http://purl.org/dc/dcmitype/"/>
    <ds:schemaRef ds:uri="http://schemas.openxmlformats.org/package/2006/metadata/core-properties"/>
    <ds:schemaRef ds:uri="http://schemas.microsoft.com/office/infopath/2007/PartnerControls"/>
    <ds:schemaRef ds:uri="http://purl.org/dc/terms/"/>
    <ds:schemaRef ds:uri="http://purl.org/dc/elements/1.1/"/>
    <ds:schemaRef ds:uri="http://schemas.microsoft.com/office/2006/documentManagement/types"/>
    <ds:schemaRef ds:uri="http://www.w3.org/XML/1998/namespace"/>
    <ds:schemaRef ds:uri="365a269f-4fae-448f-b237-6a41d83c3d94"/>
    <ds:schemaRef ds:uri="b38cf021-8414-4aaf-8942-3056e8cd4c3b"/>
    <ds:schemaRef ds:uri="http://schemas.microsoft.com/office/2006/metadata/properties"/>
  </ds:schemaRefs>
</ds:datastoreItem>
</file>

<file path=customXml/itemProps3.xml><?xml version="1.0" encoding="utf-8"?>
<ds:datastoreItem xmlns:ds="http://schemas.openxmlformats.org/officeDocument/2006/customXml" ds:itemID="{4BAEE73D-B906-415D-BB52-3D7174E8AB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1807</TotalTime>
  <Words>2317</Words>
  <Application>Microsoft Office PowerPoint</Application>
  <PresentationFormat>Widescreen</PresentationFormat>
  <Paragraphs>141</Paragraphs>
  <Slides>19</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Kinetic Letters Joined</vt:lpstr>
      <vt:lpstr>Wingdings</vt:lpstr>
      <vt:lpstr>XCCW Joined 6a</vt:lpstr>
      <vt:lpstr>Office Theme</vt:lpstr>
      <vt:lpstr>Welcome to the Year 3 Reading Workshop</vt:lpstr>
      <vt:lpstr>PowerPoint Presentation</vt:lpstr>
      <vt:lpstr>Home reading books </vt:lpstr>
      <vt:lpstr>Reading records </vt:lpstr>
      <vt:lpstr>Reading for pleasure </vt:lpstr>
      <vt:lpstr>Skills taught during guided sessions in Year 3</vt:lpstr>
      <vt:lpstr>Core comprehension skills Year 3?</vt:lpstr>
      <vt:lpstr>Reading strategies taught in Year 3?</vt:lpstr>
      <vt:lpstr>What does Guided Reading look like in Year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English Workshop</dc:title>
  <dc:creator>Fahmeda Wycherley</dc:creator>
  <cp:lastModifiedBy>Fahmeda Wycherley</cp:lastModifiedBy>
  <cp:revision>10</cp:revision>
  <dcterms:created xsi:type="dcterms:W3CDTF">2022-09-29T10:24:30Z</dcterms:created>
  <dcterms:modified xsi:type="dcterms:W3CDTF">2025-10-20T12:38:01Z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0x01010008DE92B8F6305B4685CA643DE58E9015</vt:lpwstr>
  </property>
  <property fmtid="{D5CDD505-2E9C-101B-9397-08002B2CF9AE}" pid="3" name="Order">
    <vt:r8>14694800</vt:r8>
  </property>
  <property fmtid="{D5CDD505-2E9C-101B-9397-08002B2CF9AE}" pid="4" name="MediaServiceImageTags">
    <vt:lpwstr/>
  </property>
</Properties>
</file>