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4"/>
    <p:sldMasterId id="2147483674" r:id="rId5"/>
  </p:sldMasterIdLst>
  <p:notesMasterIdLst>
    <p:notesMasterId r:id="rId23"/>
  </p:notesMasterIdLst>
  <p:sldIdLst>
    <p:sldId id="256" r:id="rId6"/>
    <p:sldId id="258" r:id="rId7"/>
    <p:sldId id="259" r:id="rId8"/>
    <p:sldId id="260" r:id="rId9"/>
    <p:sldId id="268" r:id="rId10"/>
    <p:sldId id="262" r:id="rId11"/>
    <p:sldId id="261" r:id="rId12"/>
    <p:sldId id="269" r:id="rId13"/>
    <p:sldId id="264" r:id="rId14"/>
    <p:sldId id="265" r:id="rId15"/>
    <p:sldId id="263" r:id="rId16"/>
    <p:sldId id="266" r:id="rId17"/>
    <p:sldId id="509" r:id="rId18"/>
    <p:sldId id="505" r:id="rId19"/>
    <p:sldId id="507" r:id="rId20"/>
    <p:sldId id="508" r:id="rId21"/>
    <p:sldId id="26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mita Patel" userId="0a7e160f-c63c-425e-938e-68eb2699a7d6" providerId="ADAL" clId="{07642C66-7EBF-4D86-89A3-08C3212E93DC}"/>
    <pc:docChg chg="undo custSel addSld modSld">
      <pc:chgData name="Asmita Patel" userId="0a7e160f-c63c-425e-938e-68eb2699a7d6" providerId="ADAL" clId="{07642C66-7EBF-4D86-89A3-08C3212E93DC}" dt="2024-07-09T10:14:37.581" v="951" actId="20577"/>
      <pc:docMkLst>
        <pc:docMk/>
      </pc:docMkLst>
      <pc:sldChg chg="modSp mod">
        <pc:chgData name="Asmita Patel" userId="0a7e160f-c63c-425e-938e-68eb2699a7d6" providerId="ADAL" clId="{07642C66-7EBF-4D86-89A3-08C3212E93DC}" dt="2024-07-09T09:51:32.686" v="262" actId="20577"/>
        <pc:sldMkLst>
          <pc:docMk/>
          <pc:sldMk cId="3737105685" sldId="258"/>
        </pc:sldMkLst>
        <pc:spChg chg="mod">
          <ac:chgData name="Asmita Patel" userId="0a7e160f-c63c-425e-938e-68eb2699a7d6" providerId="ADAL" clId="{07642C66-7EBF-4D86-89A3-08C3212E93DC}" dt="2024-07-09T09:51:28.191" v="253" actId="20577"/>
          <ac:spMkLst>
            <pc:docMk/>
            <pc:sldMk cId="3737105685" sldId="258"/>
            <ac:spMk id="4" creationId="{0F136FBD-A50B-A247-FB8E-5381E75BC117}"/>
          </ac:spMkLst>
        </pc:spChg>
        <pc:spChg chg="mod">
          <ac:chgData name="Asmita Patel" userId="0a7e160f-c63c-425e-938e-68eb2699a7d6" providerId="ADAL" clId="{07642C66-7EBF-4D86-89A3-08C3212E93DC}" dt="2024-07-09T09:51:32.686" v="262" actId="20577"/>
          <ac:spMkLst>
            <pc:docMk/>
            <pc:sldMk cId="3737105685" sldId="258"/>
            <ac:spMk id="6" creationId="{66ED126F-0D65-7846-4A0A-59C91C496ACC}"/>
          </ac:spMkLst>
        </pc:spChg>
      </pc:sldChg>
      <pc:sldChg chg="modSp mod">
        <pc:chgData name="Asmita Patel" userId="0a7e160f-c63c-425e-938e-68eb2699a7d6" providerId="ADAL" clId="{07642C66-7EBF-4D86-89A3-08C3212E93DC}" dt="2024-07-09T09:33:51.531" v="7" actId="20577"/>
        <pc:sldMkLst>
          <pc:docMk/>
          <pc:sldMk cId="418852872" sldId="259"/>
        </pc:sldMkLst>
        <pc:spChg chg="mod">
          <ac:chgData name="Asmita Patel" userId="0a7e160f-c63c-425e-938e-68eb2699a7d6" providerId="ADAL" clId="{07642C66-7EBF-4D86-89A3-08C3212E93DC}" dt="2024-07-09T09:33:51.531" v="7" actId="20577"/>
          <ac:spMkLst>
            <pc:docMk/>
            <pc:sldMk cId="418852872" sldId="259"/>
            <ac:spMk id="5" creationId="{B8CD124D-2D4C-C041-7EF4-76ECBC8E41E1}"/>
          </ac:spMkLst>
        </pc:spChg>
      </pc:sldChg>
      <pc:sldChg chg="modSp mod">
        <pc:chgData name="Asmita Patel" userId="0a7e160f-c63c-425e-938e-68eb2699a7d6" providerId="ADAL" clId="{07642C66-7EBF-4D86-89A3-08C3212E93DC}" dt="2024-07-09T10:14:37.581" v="951" actId="20577"/>
        <pc:sldMkLst>
          <pc:docMk/>
          <pc:sldMk cId="2376217878" sldId="260"/>
        </pc:sldMkLst>
        <pc:spChg chg="mod">
          <ac:chgData name="Asmita Patel" userId="0a7e160f-c63c-425e-938e-68eb2699a7d6" providerId="ADAL" clId="{07642C66-7EBF-4D86-89A3-08C3212E93DC}" dt="2024-07-09T10:14:37.581" v="951" actId="20577"/>
          <ac:spMkLst>
            <pc:docMk/>
            <pc:sldMk cId="2376217878" sldId="260"/>
            <ac:spMk id="2" creationId="{0EA49D0A-2E13-1B3A-811A-486E7F23A33B}"/>
          </ac:spMkLst>
        </pc:spChg>
      </pc:sldChg>
      <pc:sldChg chg="modSp mod">
        <pc:chgData name="Asmita Patel" userId="0a7e160f-c63c-425e-938e-68eb2699a7d6" providerId="ADAL" clId="{07642C66-7EBF-4D86-89A3-08C3212E93DC}" dt="2024-07-09T09:46:41.195" v="241" actId="20577"/>
        <pc:sldMkLst>
          <pc:docMk/>
          <pc:sldMk cId="707524786" sldId="261"/>
        </pc:sldMkLst>
        <pc:spChg chg="mod">
          <ac:chgData name="Asmita Patel" userId="0a7e160f-c63c-425e-938e-68eb2699a7d6" providerId="ADAL" clId="{07642C66-7EBF-4D86-89A3-08C3212E93DC}" dt="2024-07-09T09:46:41.195" v="241" actId="20577"/>
          <ac:spMkLst>
            <pc:docMk/>
            <pc:sldMk cId="707524786" sldId="261"/>
            <ac:spMk id="2" creationId="{AD7B7BCC-1365-F3B8-FDAB-738D798881A0}"/>
          </ac:spMkLst>
        </pc:spChg>
      </pc:sldChg>
      <pc:sldChg chg="modNotesTx">
        <pc:chgData name="Asmita Patel" userId="0a7e160f-c63c-425e-938e-68eb2699a7d6" providerId="ADAL" clId="{07642C66-7EBF-4D86-89A3-08C3212E93DC}" dt="2024-07-09T09:53:07.822" v="395" actId="20577"/>
        <pc:sldMkLst>
          <pc:docMk/>
          <pc:sldMk cId="2619945467" sldId="262"/>
        </pc:sldMkLst>
      </pc:sldChg>
      <pc:sldChg chg="modSp mod">
        <pc:chgData name="Asmita Patel" userId="0a7e160f-c63c-425e-938e-68eb2699a7d6" providerId="ADAL" clId="{07642C66-7EBF-4D86-89A3-08C3212E93DC}" dt="2024-07-09T10:05:30.271" v="908" actId="14100"/>
        <pc:sldMkLst>
          <pc:docMk/>
          <pc:sldMk cId="2291750340" sldId="263"/>
        </pc:sldMkLst>
        <pc:spChg chg="mod">
          <ac:chgData name="Asmita Patel" userId="0a7e160f-c63c-425e-938e-68eb2699a7d6" providerId="ADAL" clId="{07642C66-7EBF-4D86-89A3-08C3212E93DC}" dt="2024-07-09T10:05:30.271" v="908" actId="14100"/>
          <ac:spMkLst>
            <pc:docMk/>
            <pc:sldMk cId="2291750340" sldId="263"/>
            <ac:spMk id="3" creationId="{A9ED278C-5BC6-2663-7747-1080628BEB2C}"/>
          </ac:spMkLst>
        </pc:spChg>
        <pc:picChg chg="mod">
          <ac:chgData name="Asmita Patel" userId="0a7e160f-c63c-425e-938e-68eb2699a7d6" providerId="ADAL" clId="{07642C66-7EBF-4D86-89A3-08C3212E93DC}" dt="2024-07-09T10:01:28.600" v="711" actId="1076"/>
          <ac:picMkLst>
            <pc:docMk/>
            <pc:sldMk cId="2291750340" sldId="263"/>
            <ac:picMk id="19" creationId="{FA3901DB-890C-D3C2-4941-34F252C69AAE}"/>
          </ac:picMkLst>
        </pc:picChg>
      </pc:sldChg>
      <pc:sldChg chg="modSp mod">
        <pc:chgData name="Asmita Patel" userId="0a7e160f-c63c-425e-938e-68eb2699a7d6" providerId="ADAL" clId="{07642C66-7EBF-4D86-89A3-08C3212E93DC}" dt="2024-07-09T10:14:17.755" v="950" actId="1076"/>
        <pc:sldMkLst>
          <pc:docMk/>
          <pc:sldMk cId="2810060732" sldId="264"/>
        </pc:sldMkLst>
        <pc:spChg chg="mod">
          <ac:chgData name="Asmita Patel" userId="0a7e160f-c63c-425e-938e-68eb2699a7d6" providerId="ADAL" clId="{07642C66-7EBF-4D86-89A3-08C3212E93DC}" dt="2024-07-09T10:14:17.755" v="950" actId="1076"/>
          <ac:spMkLst>
            <pc:docMk/>
            <pc:sldMk cId="2810060732" sldId="264"/>
            <ac:spMk id="3" creationId="{9E68F7B2-AEC3-7E71-E4E0-42552F277AF3}"/>
          </ac:spMkLst>
        </pc:spChg>
      </pc:sldChg>
      <pc:sldChg chg="addSp modSp mod">
        <pc:chgData name="Asmita Patel" userId="0a7e160f-c63c-425e-938e-68eb2699a7d6" providerId="ADAL" clId="{07642C66-7EBF-4D86-89A3-08C3212E93DC}" dt="2024-07-09T09:56:13.645" v="440" actId="1076"/>
        <pc:sldMkLst>
          <pc:docMk/>
          <pc:sldMk cId="3528767135" sldId="265"/>
        </pc:sldMkLst>
        <pc:spChg chg="add mod">
          <ac:chgData name="Asmita Patel" userId="0a7e160f-c63c-425e-938e-68eb2699a7d6" providerId="ADAL" clId="{07642C66-7EBF-4D86-89A3-08C3212E93DC}" dt="2024-07-09T09:56:13.645" v="440" actId="1076"/>
          <ac:spMkLst>
            <pc:docMk/>
            <pc:sldMk cId="3528767135" sldId="265"/>
            <ac:spMk id="4" creationId="{0679521E-30D5-8A99-712A-C204E379E9FB}"/>
          </ac:spMkLst>
        </pc:spChg>
      </pc:sldChg>
      <pc:sldChg chg="addSp modSp mod">
        <pc:chgData name="Asmita Patel" userId="0a7e160f-c63c-425e-938e-68eb2699a7d6" providerId="ADAL" clId="{07642C66-7EBF-4D86-89A3-08C3212E93DC}" dt="2024-07-09T10:04:18.978" v="885" actId="20577"/>
        <pc:sldMkLst>
          <pc:docMk/>
          <pc:sldMk cId="4012251881" sldId="266"/>
        </pc:sldMkLst>
        <pc:spChg chg="mod">
          <ac:chgData name="Asmita Patel" userId="0a7e160f-c63c-425e-938e-68eb2699a7d6" providerId="ADAL" clId="{07642C66-7EBF-4D86-89A3-08C3212E93DC}" dt="2024-07-09T10:03:14.537" v="799" actId="1076"/>
          <ac:spMkLst>
            <pc:docMk/>
            <pc:sldMk cId="4012251881" sldId="266"/>
            <ac:spMk id="2" creationId="{4ADD2967-6CCB-8167-ACC0-8F774CFEC229}"/>
          </ac:spMkLst>
        </pc:spChg>
        <pc:spChg chg="add mod">
          <ac:chgData name="Asmita Patel" userId="0a7e160f-c63c-425e-938e-68eb2699a7d6" providerId="ADAL" clId="{07642C66-7EBF-4D86-89A3-08C3212E93DC}" dt="2024-07-09T10:04:18.978" v="885" actId="20577"/>
          <ac:spMkLst>
            <pc:docMk/>
            <pc:sldMk cId="4012251881" sldId="266"/>
            <ac:spMk id="3" creationId="{40E95546-F1C2-808F-2C11-8DAF75434813}"/>
          </ac:spMkLst>
        </pc:spChg>
        <pc:picChg chg="mod">
          <ac:chgData name="Asmita Patel" userId="0a7e160f-c63c-425e-938e-68eb2699a7d6" providerId="ADAL" clId="{07642C66-7EBF-4D86-89A3-08C3212E93DC}" dt="2024-07-09T10:02:52.117" v="791" actId="1076"/>
          <ac:picMkLst>
            <pc:docMk/>
            <pc:sldMk cId="4012251881" sldId="266"/>
            <ac:picMk id="5" creationId="{A44C7015-71FF-2676-FB87-64DE55129B4C}"/>
          </ac:picMkLst>
        </pc:picChg>
      </pc:sldChg>
      <pc:sldChg chg="addSp delSp modSp mod modNotesTx">
        <pc:chgData name="Asmita Patel" userId="0a7e160f-c63c-425e-938e-68eb2699a7d6" providerId="ADAL" clId="{07642C66-7EBF-4D86-89A3-08C3212E93DC}" dt="2024-07-09T10:12:04.868" v="929"/>
        <pc:sldMkLst>
          <pc:docMk/>
          <pc:sldMk cId="2531584861" sldId="267"/>
        </pc:sldMkLst>
        <pc:spChg chg="add del mod">
          <ac:chgData name="Asmita Patel" userId="0a7e160f-c63c-425e-938e-68eb2699a7d6" providerId="ADAL" clId="{07642C66-7EBF-4D86-89A3-08C3212E93DC}" dt="2024-07-09T10:12:04.868" v="929"/>
          <ac:spMkLst>
            <pc:docMk/>
            <pc:sldMk cId="2531584861" sldId="267"/>
            <ac:spMk id="3" creationId="{FAAACB1B-C20C-0A8D-BF2D-676D00614980}"/>
          </ac:spMkLst>
        </pc:spChg>
      </pc:sldChg>
      <pc:sldChg chg="addSp modSp new mod">
        <pc:chgData name="Asmita Patel" userId="0a7e160f-c63c-425e-938e-68eb2699a7d6" providerId="ADAL" clId="{07642C66-7EBF-4D86-89A3-08C3212E93DC}" dt="2024-07-09T09:49:36.171" v="245" actId="14100"/>
        <pc:sldMkLst>
          <pc:docMk/>
          <pc:sldMk cId="1638317434" sldId="269"/>
        </pc:sldMkLst>
        <pc:picChg chg="add mod">
          <ac:chgData name="Asmita Patel" userId="0a7e160f-c63c-425e-938e-68eb2699a7d6" providerId="ADAL" clId="{07642C66-7EBF-4D86-89A3-08C3212E93DC}" dt="2024-07-09T09:49:36.171" v="245" actId="14100"/>
          <ac:picMkLst>
            <pc:docMk/>
            <pc:sldMk cId="1638317434" sldId="269"/>
            <ac:picMk id="3" creationId="{0F5E2F9C-A7F8-D623-A171-C46EA5D286F8}"/>
          </ac:picMkLst>
        </pc:picChg>
      </pc:sldChg>
    </pc:docChg>
  </pc:docChgLst>
  <pc:docChgLst>
    <pc:chgData name="Paul Smythe" userId="8c821941-f624-40f3-9c7b-4bd32f0129b8" providerId="ADAL" clId="{9E15105D-A492-498A-B400-ABCE369BF42C}"/>
    <pc:docChg chg="addSld modSld">
      <pc:chgData name="Paul Smythe" userId="8c821941-f624-40f3-9c7b-4bd32f0129b8" providerId="ADAL" clId="{9E15105D-A492-498A-B400-ABCE369BF42C}" dt="2025-07-16T06:44:36.472" v="38" actId="14100"/>
      <pc:docMkLst>
        <pc:docMk/>
      </pc:docMkLst>
      <pc:sldChg chg="modSp mod">
        <pc:chgData name="Paul Smythe" userId="8c821941-f624-40f3-9c7b-4bd32f0129b8" providerId="ADAL" clId="{9E15105D-A492-498A-B400-ABCE369BF42C}" dt="2025-07-16T06:40:32.584" v="35" actId="1076"/>
        <pc:sldMkLst>
          <pc:docMk/>
          <pc:sldMk cId="707524786" sldId="261"/>
        </pc:sldMkLst>
        <pc:spChg chg="mod">
          <ac:chgData name="Paul Smythe" userId="8c821941-f624-40f3-9c7b-4bd32f0129b8" providerId="ADAL" clId="{9E15105D-A492-498A-B400-ABCE369BF42C}" dt="2025-07-16T06:40:32.584" v="35" actId="1076"/>
          <ac:spMkLst>
            <pc:docMk/>
            <pc:sldMk cId="707524786" sldId="261"/>
            <ac:spMk id="2" creationId="{AD7B7BCC-1365-F3B8-FDAB-738D798881A0}"/>
          </ac:spMkLst>
        </pc:spChg>
        <pc:picChg chg="mod">
          <ac:chgData name="Paul Smythe" userId="8c821941-f624-40f3-9c7b-4bd32f0129b8" providerId="ADAL" clId="{9E15105D-A492-498A-B400-ABCE369BF42C}" dt="2025-07-16T06:40:27.556" v="34" actId="1076"/>
          <ac:picMkLst>
            <pc:docMk/>
            <pc:sldMk cId="707524786" sldId="261"/>
            <ac:picMk id="5" creationId="{1589C8E0-1C87-9C34-59E7-D83FB705CC3A}"/>
          </ac:picMkLst>
        </pc:picChg>
      </pc:sldChg>
      <pc:sldChg chg="modSp mod">
        <pc:chgData name="Paul Smythe" userId="8c821941-f624-40f3-9c7b-4bd32f0129b8" providerId="ADAL" clId="{9E15105D-A492-498A-B400-ABCE369BF42C}" dt="2025-07-16T06:42:06.141" v="37" actId="1076"/>
        <pc:sldMkLst>
          <pc:docMk/>
          <pc:sldMk cId="3528767135" sldId="265"/>
        </pc:sldMkLst>
        <pc:spChg chg="mod">
          <ac:chgData name="Paul Smythe" userId="8c821941-f624-40f3-9c7b-4bd32f0129b8" providerId="ADAL" clId="{9E15105D-A492-498A-B400-ABCE369BF42C}" dt="2025-07-16T06:42:06.141" v="37" actId="1076"/>
          <ac:spMkLst>
            <pc:docMk/>
            <pc:sldMk cId="3528767135" sldId="265"/>
            <ac:spMk id="8" creationId="{1F8E2AD4-E5FD-37DB-18E7-600EA72C5DFB}"/>
          </ac:spMkLst>
        </pc:spChg>
      </pc:sldChg>
      <pc:sldChg chg="addSp modSp mod">
        <pc:chgData name="Paul Smythe" userId="8c821941-f624-40f3-9c7b-4bd32f0129b8" providerId="ADAL" clId="{9E15105D-A492-498A-B400-ABCE369BF42C}" dt="2025-07-16T06:44:36.472" v="38" actId="14100"/>
        <pc:sldMkLst>
          <pc:docMk/>
          <pc:sldMk cId="2855309225" sldId="507"/>
        </pc:sldMkLst>
        <pc:picChg chg="mod">
          <ac:chgData name="Paul Smythe" userId="8c821941-f624-40f3-9c7b-4bd32f0129b8" providerId="ADAL" clId="{9E15105D-A492-498A-B400-ABCE369BF42C}" dt="2025-07-10T06:41:17.914" v="20" actId="14100"/>
          <ac:picMkLst>
            <pc:docMk/>
            <pc:sldMk cId="2855309225" sldId="507"/>
            <ac:picMk id="4" creationId="{E6E28DF6-712E-28C7-E7E8-DBB065DB0C8A}"/>
          </ac:picMkLst>
        </pc:picChg>
        <pc:picChg chg="add mod">
          <ac:chgData name="Paul Smythe" userId="8c821941-f624-40f3-9c7b-4bd32f0129b8" providerId="ADAL" clId="{9E15105D-A492-498A-B400-ABCE369BF42C}" dt="2025-07-16T06:44:36.472" v="38" actId="14100"/>
          <ac:picMkLst>
            <pc:docMk/>
            <pc:sldMk cId="2855309225" sldId="507"/>
            <ac:picMk id="5" creationId="{167B38D3-E56F-FA60-DCA5-989ABC70CFBE}"/>
          </ac:picMkLst>
        </pc:picChg>
        <pc:picChg chg="mod">
          <ac:chgData name="Paul Smythe" userId="8c821941-f624-40f3-9c7b-4bd32f0129b8" providerId="ADAL" clId="{9E15105D-A492-498A-B400-ABCE369BF42C}" dt="2025-07-10T06:41:15.167" v="19" actId="1076"/>
          <ac:picMkLst>
            <pc:docMk/>
            <pc:sldMk cId="2855309225" sldId="507"/>
            <ac:picMk id="6" creationId="{7033A440-A835-18F9-4AA5-62C311656AAC}"/>
          </ac:picMkLst>
        </pc:picChg>
      </pc:sldChg>
      <pc:sldChg chg="modSp mod">
        <pc:chgData name="Paul Smythe" userId="8c821941-f624-40f3-9c7b-4bd32f0129b8" providerId="ADAL" clId="{9E15105D-A492-498A-B400-ABCE369BF42C}" dt="2025-07-10T06:41:00.213" v="13" actId="14100"/>
        <pc:sldMkLst>
          <pc:docMk/>
          <pc:sldMk cId="3108053669" sldId="508"/>
        </pc:sldMkLst>
        <pc:picChg chg="mod">
          <ac:chgData name="Paul Smythe" userId="8c821941-f624-40f3-9c7b-4bd32f0129b8" providerId="ADAL" clId="{9E15105D-A492-498A-B400-ABCE369BF42C}" dt="2025-07-10T06:41:00.213" v="13" actId="14100"/>
          <ac:picMkLst>
            <pc:docMk/>
            <pc:sldMk cId="3108053669" sldId="508"/>
            <ac:picMk id="4" creationId="{8976005D-D9BB-452C-2E02-DDD85D2A364D}"/>
          </ac:picMkLst>
        </pc:picChg>
      </pc:sldChg>
      <pc:sldChg chg="addSp delSp modSp new mod">
        <pc:chgData name="Paul Smythe" userId="8c821941-f624-40f3-9c7b-4bd32f0129b8" providerId="ADAL" clId="{9E15105D-A492-498A-B400-ABCE369BF42C}" dt="2025-07-10T06:40:40.565" v="11" actId="14100"/>
        <pc:sldMkLst>
          <pc:docMk/>
          <pc:sldMk cId="155035594" sldId="509"/>
        </pc:sldMkLst>
        <pc:spChg chg="mod">
          <ac:chgData name="Paul Smythe" userId="8c821941-f624-40f3-9c7b-4bd32f0129b8" providerId="ADAL" clId="{9E15105D-A492-498A-B400-ABCE369BF42C}" dt="2025-07-10T06:39:00.866" v="3" actId="20577"/>
          <ac:spMkLst>
            <pc:docMk/>
            <pc:sldMk cId="155035594" sldId="509"/>
            <ac:spMk id="2" creationId="{12267B9E-29D8-63E9-A360-159FB0BDF978}"/>
          </ac:spMkLst>
        </pc:spChg>
        <pc:spChg chg="del mod">
          <ac:chgData name="Paul Smythe" userId="8c821941-f624-40f3-9c7b-4bd32f0129b8" providerId="ADAL" clId="{9E15105D-A492-498A-B400-ABCE369BF42C}" dt="2025-07-10T06:40:10.049" v="5" actId="22"/>
          <ac:spMkLst>
            <pc:docMk/>
            <pc:sldMk cId="155035594" sldId="509"/>
            <ac:spMk id="3" creationId="{503258FD-7766-A2A7-3281-629F471C41E8}"/>
          </ac:spMkLst>
        </pc:spChg>
        <pc:picChg chg="add mod ord">
          <ac:chgData name="Paul Smythe" userId="8c821941-f624-40f3-9c7b-4bd32f0129b8" providerId="ADAL" clId="{9E15105D-A492-498A-B400-ABCE369BF42C}" dt="2025-07-10T06:40:40.565" v="11" actId="14100"/>
          <ac:picMkLst>
            <pc:docMk/>
            <pc:sldMk cId="155035594" sldId="509"/>
            <ac:picMk id="5" creationId="{44EACE9F-14B9-FB0F-E589-BC0B07E7A90E}"/>
          </ac:picMkLst>
        </pc:picChg>
        <pc:picChg chg="add mod">
          <ac:chgData name="Paul Smythe" userId="8c821941-f624-40f3-9c7b-4bd32f0129b8" providerId="ADAL" clId="{9E15105D-A492-498A-B400-ABCE369BF42C}" dt="2025-07-10T06:40:35.008" v="9" actId="14100"/>
          <ac:picMkLst>
            <pc:docMk/>
            <pc:sldMk cId="155035594" sldId="509"/>
            <ac:picMk id="7" creationId="{E4C29AED-2A44-A37A-AE40-A07397193FB7}"/>
          </ac:picMkLst>
        </pc:picChg>
      </pc:sldChg>
    </pc:docChg>
  </pc:docChgLst>
  <pc:docChgLst>
    <pc:chgData name="Steph Griffin" userId="S::steph.griffin@tividalehall.sandwell.sch.uk::2ab3a0ec-3813-4de5-bd96-c26ecc9a37e9" providerId="AD" clId="Web-{82AC2522-CC35-5180-642A-EFC110B8C285}"/>
    <pc:docChg chg="modSld">
      <pc:chgData name="Steph Griffin" userId="S::steph.griffin@tividalehall.sandwell.sch.uk::2ab3a0ec-3813-4de5-bd96-c26ecc9a37e9" providerId="AD" clId="Web-{82AC2522-CC35-5180-642A-EFC110B8C285}" dt="2024-07-03T19:28:14.678" v="95" actId="20577"/>
      <pc:docMkLst>
        <pc:docMk/>
      </pc:docMkLst>
      <pc:sldChg chg="modSp">
        <pc:chgData name="Steph Griffin" userId="S::steph.griffin@tividalehall.sandwell.sch.uk::2ab3a0ec-3813-4de5-bd96-c26ecc9a37e9" providerId="AD" clId="Web-{82AC2522-CC35-5180-642A-EFC110B8C285}" dt="2024-07-03T19:25:23.747" v="2" actId="14100"/>
        <pc:sldMkLst>
          <pc:docMk/>
          <pc:sldMk cId="3131266571" sldId="256"/>
        </pc:sldMkLst>
        <pc:spChg chg="mod">
          <ac:chgData name="Steph Griffin" userId="S::steph.griffin@tividalehall.sandwell.sch.uk::2ab3a0ec-3813-4de5-bd96-c26ecc9a37e9" providerId="AD" clId="Web-{82AC2522-CC35-5180-642A-EFC110B8C285}" dt="2024-07-03T19:25:23.747" v="2" actId="14100"/>
          <ac:spMkLst>
            <pc:docMk/>
            <pc:sldMk cId="3131266571" sldId="256"/>
            <ac:spMk id="2" creationId="{E259F4C9-8C57-24B4-20F6-7DDB9E69582E}"/>
          </ac:spMkLst>
        </pc:spChg>
      </pc:sldChg>
      <pc:sldChg chg="modSp">
        <pc:chgData name="Steph Griffin" userId="S::steph.griffin@tividalehall.sandwell.sch.uk::2ab3a0ec-3813-4de5-bd96-c26ecc9a37e9" providerId="AD" clId="Web-{82AC2522-CC35-5180-642A-EFC110B8C285}" dt="2024-07-03T19:27:57.818" v="81" actId="20577"/>
        <pc:sldMkLst>
          <pc:docMk/>
          <pc:sldMk cId="707524786" sldId="261"/>
        </pc:sldMkLst>
        <pc:spChg chg="mod">
          <ac:chgData name="Steph Griffin" userId="S::steph.griffin@tividalehall.sandwell.sch.uk::2ab3a0ec-3813-4de5-bd96-c26ecc9a37e9" providerId="AD" clId="Web-{82AC2522-CC35-5180-642A-EFC110B8C285}" dt="2024-07-03T19:27:57.818" v="81" actId="20577"/>
          <ac:spMkLst>
            <pc:docMk/>
            <pc:sldMk cId="707524786" sldId="261"/>
            <ac:spMk id="2" creationId="{AD7B7BCC-1365-F3B8-FDAB-738D798881A0}"/>
          </ac:spMkLst>
        </pc:spChg>
      </pc:sldChg>
      <pc:sldChg chg="addSp modSp">
        <pc:chgData name="Steph Griffin" userId="S::steph.griffin@tividalehall.sandwell.sch.uk::2ab3a0ec-3813-4de5-bd96-c26ecc9a37e9" providerId="AD" clId="Web-{82AC2522-CC35-5180-642A-EFC110B8C285}" dt="2024-07-03T19:26:28.393" v="28"/>
        <pc:sldMkLst>
          <pc:docMk/>
          <pc:sldMk cId="2291750340" sldId="263"/>
        </pc:sldMkLst>
        <pc:spChg chg="mod">
          <ac:chgData name="Steph Griffin" userId="S::steph.griffin@tividalehall.sandwell.sch.uk::2ab3a0ec-3813-4de5-bd96-c26ecc9a37e9" providerId="AD" clId="Web-{82AC2522-CC35-5180-642A-EFC110B8C285}" dt="2024-07-03T19:25:46.998" v="5" actId="20577"/>
          <ac:spMkLst>
            <pc:docMk/>
            <pc:sldMk cId="2291750340" sldId="263"/>
            <ac:spMk id="2" creationId="{37D9C5AD-E7FB-FC76-D5B0-00BBF5ECA8FA}"/>
          </ac:spMkLst>
        </pc:spChg>
        <pc:spChg chg="add mod">
          <ac:chgData name="Steph Griffin" userId="S::steph.griffin@tividalehall.sandwell.sch.uk::2ab3a0ec-3813-4de5-bd96-c26ecc9a37e9" providerId="AD" clId="Web-{82AC2522-CC35-5180-642A-EFC110B8C285}" dt="2024-07-03T19:26:28.393" v="28"/>
          <ac:spMkLst>
            <pc:docMk/>
            <pc:sldMk cId="2291750340" sldId="263"/>
            <ac:spMk id="3" creationId="{A9ED278C-5BC6-2663-7747-1080628BEB2C}"/>
          </ac:spMkLst>
        </pc:spChg>
      </pc:sldChg>
      <pc:sldChg chg="modSp">
        <pc:chgData name="Steph Griffin" userId="S::steph.griffin@tividalehall.sandwell.sch.uk::2ab3a0ec-3813-4de5-bd96-c26ecc9a37e9" providerId="AD" clId="Web-{82AC2522-CC35-5180-642A-EFC110B8C285}" dt="2024-07-03T19:28:14.678" v="95" actId="20577"/>
        <pc:sldMkLst>
          <pc:docMk/>
          <pc:sldMk cId="4012251881" sldId="266"/>
        </pc:sldMkLst>
        <pc:spChg chg="mod">
          <ac:chgData name="Steph Griffin" userId="S::steph.griffin@tividalehall.sandwell.sch.uk::2ab3a0ec-3813-4de5-bd96-c26ecc9a37e9" providerId="AD" clId="Web-{82AC2522-CC35-5180-642A-EFC110B8C285}" dt="2024-07-03T19:28:14.678" v="95" actId="20577"/>
          <ac:spMkLst>
            <pc:docMk/>
            <pc:sldMk cId="4012251881" sldId="266"/>
            <ac:spMk id="2" creationId="{4ADD2967-6CCB-8167-ACC0-8F774CFEC229}"/>
          </ac:spMkLst>
        </pc:spChg>
      </pc:sldChg>
    </pc:docChg>
  </pc:docChgLst>
  <pc:docChgLst>
    <pc:chgData name="Asmita Patel" userId="0a7e160f-c63c-425e-938e-68eb2699a7d6" providerId="ADAL" clId="{12A7982E-A243-40C3-9CDF-C9D35FC1D9AB}"/>
    <pc:docChg chg="custSel addSld delSld modSld">
      <pc:chgData name="Asmita Patel" userId="0a7e160f-c63c-425e-938e-68eb2699a7d6" providerId="ADAL" clId="{12A7982E-A243-40C3-9CDF-C9D35FC1D9AB}" dt="2025-07-07T18:37:33.550" v="384" actId="1076"/>
      <pc:docMkLst>
        <pc:docMk/>
      </pc:docMkLst>
      <pc:sldChg chg="del">
        <pc:chgData name="Asmita Patel" userId="0a7e160f-c63c-425e-938e-68eb2699a7d6" providerId="ADAL" clId="{12A7982E-A243-40C3-9CDF-C9D35FC1D9AB}" dt="2025-07-01T17:52:39.103" v="0" actId="47"/>
        <pc:sldMkLst>
          <pc:docMk/>
          <pc:sldMk cId="3935201591" sldId="257"/>
        </pc:sldMkLst>
      </pc:sldChg>
      <pc:sldChg chg="modSp mod">
        <pc:chgData name="Asmita Patel" userId="0a7e160f-c63c-425e-938e-68eb2699a7d6" providerId="ADAL" clId="{12A7982E-A243-40C3-9CDF-C9D35FC1D9AB}" dt="2025-07-01T17:52:45.895" v="20" actId="20577"/>
        <pc:sldMkLst>
          <pc:docMk/>
          <pc:sldMk cId="3737105685" sldId="258"/>
        </pc:sldMkLst>
        <pc:spChg chg="mod">
          <ac:chgData name="Asmita Patel" userId="0a7e160f-c63c-425e-938e-68eb2699a7d6" providerId="ADAL" clId="{12A7982E-A243-40C3-9CDF-C9D35FC1D9AB}" dt="2025-07-01T17:52:45.895" v="20" actId="20577"/>
          <ac:spMkLst>
            <pc:docMk/>
            <pc:sldMk cId="3737105685" sldId="258"/>
            <ac:spMk id="6" creationId="{66ED126F-0D65-7846-4A0A-59C91C496ACC}"/>
          </ac:spMkLst>
        </pc:spChg>
      </pc:sldChg>
      <pc:sldChg chg="modSp mod">
        <pc:chgData name="Asmita Patel" userId="0a7e160f-c63c-425e-938e-68eb2699a7d6" providerId="ADAL" clId="{12A7982E-A243-40C3-9CDF-C9D35FC1D9AB}" dt="2025-07-01T17:52:52.525" v="21" actId="20577"/>
        <pc:sldMkLst>
          <pc:docMk/>
          <pc:sldMk cId="418852872" sldId="259"/>
        </pc:sldMkLst>
        <pc:spChg chg="mod">
          <ac:chgData name="Asmita Patel" userId="0a7e160f-c63c-425e-938e-68eb2699a7d6" providerId="ADAL" clId="{12A7982E-A243-40C3-9CDF-C9D35FC1D9AB}" dt="2025-07-01T17:52:52.525" v="21" actId="20577"/>
          <ac:spMkLst>
            <pc:docMk/>
            <pc:sldMk cId="418852872" sldId="259"/>
            <ac:spMk id="4" creationId="{3114BE97-1B7B-F7FD-27A3-58D216E0CBAC}"/>
          </ac:spMkLst>
        </pc:spChg>
      </pc:sldChg>
      <pc:sldChg chg="modSp mod">
        <pc:chgData name="Asmita Patel" userId="0a7e160f-c63c-425e-938e-68eb2699a7d6" providerId="ADAL" clId="{12A7982E-A243-40C3-9CDF-C9D35FC1D9AB}" dt="2025-07-01T17:53:25.617" v="23" actId="27636"/>
        <pc:sldMkLst>
          <pc:docMk/>
          <pc:sldMk cId="2810060732" sldId="264"/>
        </pc:sldMkLst>
        <pc:spChg chg="mod">
          <ac:chgData name="Asmita Patel" userId="0a7e160f-c63c-425e-938e-68eb2699a7d6" providerId="ADAL" clId="{12A7982E-A243-40C3-9CDF-C9D35FC1D9AB}" dt="2025-07-01T17:53:25.617" v="23" actId="27636"/>
          <ac:spMkLst>
            <pc:docMk/>
            <pc:sldMk cId="2810060732" sldId="264"/>
            <ac:spMk id="3" creationId="{9E68F7B2-AEC3-7E71-E4E0-42552F277AF3}"/>
          </ac:spMkLst>
        </pc:spChg>
      </pc:sldChg>
      <pc:sldChg chg="modSp mod">
        <pc:chgData name="Asmita Patel" userId="0a7e160f-c63c-425e-938e-68eb2699a7d6" providerId="ADAL" clId="{12A7982E-A243-40C3-9CDF-C9D35FC1D9AB}" dt="2025-07-01T17:53:46.006" v="30" actId="20577"/>
        <pc:sldMkLst>
          <pc:docMk/>
          <pc:sldMk cId="4012251881" sldId="266"/>
        </pc:sldMkLst>
        <pc:spChg chg="mod">
          <ac:chgData name="Asmita Patel" userId="0a7e160f-c63c-425e-938e-68eb2699a7d6" providerId="ADAL" clId="{12A7982E-A243-40C3-9CDF-C9D35FC1D9AB}" dt="2025-07-01T17:53:46.006" v="30" actId="20577"/>
          <ac:spMkLst>
            <pc:docMk/>
            <pc:sldMk cId="4012251881" sldId="266"/>
            <ac:spMk id="3" creationId="{40E95546-F1C2-808F-2C11-8DAF75434813}"/>
          </ac:spMkLst>
        </pc:spChg>
      </pc:sldChg>
      <pc:sldChg chg="addSp modSp new mod">
        <pc:chgData name="Asmita Patel" userId="0a7e160f-c63c-425e-938e-68eb2699a7d6" providerId="ADAL" clId="{12A7982E-A243-40C3-9CDF-C9D35FC1D9AB}" dt="2025-07-07T18:32:03.604" v="38" actId="255"/>
        <pc:sldMkLst>
          <pc:docMk/>
          <pc:sldMk cId="719608387" sldId="505"/>
        </pc:sldMkLst>
        <pc:spChg chg="add mod">
          <ac:chgData name="Asmita Patel" userId="0a7e160f-c63c-425e-938e-68eb2699a7d6" providerId="ADAL" clId="{12A7982E-A243-40C3-9CDF-C9D35FC1D9AB}" dt="2025-07-07T18:32:03.604" v="38" actId="255"/>
          <ac:spMkLst>
            <pc:docMk/>
            <pc:sldMk cId="719608387" sldId="505"/>
            <ac:spMk id="2" creationId="{5ED77793-6A4F-E69C-5098-C22EDD46EF22}"/>
          </ac:spMkLst>
        </pc:spChg>
      </pc:sldChg>
      <pc:sldChg chg="new del">
        <pc:chgData name="Asmita Patel" userId="0a7e160f-c63c-425e-938e-68eb2699a7d6" providerId="ADAL" clId="{12A7982E-A243-40C3-9CDF-C9D35FC1D9AB}" dt="2025-07-07T18:33:13.014" v="43" actId="47"/>
        <pc:sldMkLst>
          <pc:docMk/>
          <pc:sldMk cId="3936308080" sldId="506"/>
        </pc:sldMkLst>
      </pc:sldChg>
      <pc:sldChg chg="modSp new mod">
        <pc:chgData name="Asmita Patel" userId="0a7e160f-c63c-425e-938e-68eb2699a7d6" providerId="ADAL" clId="{12A7982E-A243-40C3-9CDF-C9D35FC1D9AB}" dt="2025-07-07T18:37:33.550" v="384" actId="1076"/>
        <pc:sldMkLst>
          <pc:docMk/>
          <pc:sldMk cId="2855309225" sldId="507"/>
        </pc:sldMkLst>
        <pc:spChg chg="mod">
          <ac:chgData name="Asmita Patel" userId="0a7e160f-c63c-425e-938e-68eb2699a7d6" providerId="ADAL" clId="{12A7982E-A243-40C3-9CDF-C9D35FC1D9AB}" dt="2025-07-07T18:37:33.550" v="384" actId="1076"/>
          <ac:spMkLst>
            <pc:docMk/>
            <pc:sldMk cId="2855309225" sldId="507"/>
            <ac:spMk id="2" creationId="{4D2C50C9-1C70-749D-DCC5-43DCFF9B1BE7}"/>
          </ac:spMkLst>
        </pc:spChg>
      </pc:sldChg>
    </pc:docChg>
  </pc:docChgLst>
  <pc:docChgLst>
    <pc:chgData name="Paul Smythe" userId="8c821941-f624-40f3-9c7b-4bd32f0129b8" providerId="ADAL" clId="{5105CE5B-07B7-478F-98EE-1DCEE15F6061}"/>
    <pc:docChg chg="undo custSel modSld">
      <pc:chgData name="Paul Smythe" userId="8c821941-f624-40f3-9c7b-4bd32f0129b8" providerId="ADAL" clId="{5105CE5B-07B7-478F-98EE-1DCEE15F6061}" dt="2025-07-15T18:16:39.917" v="96" actId="14100"/>
      <pc:docMkLst>
        <pc:docMk/>
      </pc:docMkLst>
      <pc:sldChg chg="modSp mod">
        <pc:chgData name="Paul Smythe" userId="8c821941-f624-40f3-9c7b-4bd32f0129b8" providerId="ADAL" clId="{5105CE5B-07B7-478F-98EE-1DCEE15F6061}" dt="2025-07-15T18:04:24.761" v="6" actId="20577"/>
        <pc:sldMkLst>
          <pc:docMk/>
          <pc:sldMk cId="3737105685" sldId="258"/>
        </pc:sldMkLst>
        <pc:spChg chg="mod">
          <ac:chgData name="Paul Smythe" userId="8c821941-f624-40f3-9c7b-4bd32f0129b8" providerId="ADAL" clId="{5105CE5B-07B7-478F-98EE-1DCEE15F6061}" dt="2025-07-15T18:04:24.761" v="6" actId="20577"/>
          <ac:spMkLst>
            <pc:docMk/>
            <pc:sldMk cId="3737105685" sldId="258"/>
            <ac:spMk id="6" creationId="{66ED126F-0D65-7846-4A0A-59C91C496ACC}"/>
          </ac:spMkLst>
        </pc:spChg>
      </pc:sldChg>
      <pc:sldChg chg="modSp mod">
        <pc:chgData name="Paul Smythe" userId="8c821941-f624-40f3-9c7b-4bd32f0129b8" providerId="ADAL" clId="{5105CE5B-07B7-478F-98EE-1DCEE15F6061}" dt="2025-07-15T18:13:25.342" v="59" actId="20577"/>
        <pc:sldMkLst>
          <pc:docMk/>
          <pc:sldMk cId="2291750340" sldId="263"/>
        </pc:sldMkLst>
        <pc:spChg chg="mod">
          <ac:chgData name="Paul Smythe" userId="8c821941-f624-40f3-9c7b-4bd32f0129b8" providerId="ADAL" clId="{5105CE5B-07B7-478F-98EE-1DCEE15F6061}" dt="2025-07-15T18:13:25.342" v="59" actId="20577"/>
          <ac:spMkLst>
            <pc:docMk/>
            <pc:sldMk cId="2291750340" sldId="263"/>
            <ac:spMk id="3" creationId="{A9ED278C-5BC6-2663-7747-1080628BEB2C}"/>
          </ac:spMkLst>
        </pc:spChg>
      </pc:sldChg>
      <pc:sldChg chg="addSp modSp mod">
        <pc:chgData name="Paul Smythe" userId="8c821941-f624-40f3-9c7b-4bd32f0129b8" providerId="ADAL" clId="{5105CE5B-07B7-478F-98EE-1DCEE15F6061}" dt="2025-07-15T18:12:24.064" v="53" actId="20577"/>
        <pc:sldMkLst>
          <pc:docMk/>
          <pc:sldMk cId="2810060732" sldId="264"/>
        </pc:sldMkLst>
        <pc:spChg chg="mod">
          <ac:chgData name="Paul Smythe" userId="8c821941-f624-40f3-9c7b-4bd32f0129b8" providerId="ADAL" clId="{5105CE5B-07B7-478F-98EE-1DCEE15F6061}" dt="2025-07-15T18:12:24.064" v="53" actId="20577"/>
          <ac:spMkLst>
            <pc:docMk/>
            <pc:sldMk cId="2810060732" sldId="264"/>
            <ac:spMk id="3" creationId="{9E68F7B2-AEC3-7E71-E4E0-42552F277AF3}"/>
          </ac:spMkLst>
        </pc:spChg>
        <pc:spChg chg="add mod ord">
          <ac:chgData name="Paul Smythe" userId="8c821941-f624-40f3-9c7b-4bd32f0129b8" providerId="ADAL" clId="{5105CE5B-07B7-478F-98EE-1DCEE15F6061}" dt="2025-07-15T18:12:00.048" v="42" actId="14100"/>
          <ac:spMkLst>
            <pc:docMk/>
            <pc:sldMk cId="2810060732" sldId="264"/>
            <ac:spMk id="4" creationId="{7470F741-6C02-4533-216A-34088ADD04D1}"/>
          </ac:spMkLst>
        </pc:spChg>
      </pc:sldChg>
      <pc:sldChg chg="addSp delSp modSp mod">
        <pc:chgData name="Paul Smythe" userId="8c821941-f624-40f3-9c7b-4bd32f0129b8" providerId="ADAL" clId="{5105CE5B-07B7-478F-98EE-1DCEE15F6061}" dt="2025-07-15T18:13:15.440" v="58"/>
        <pc:sldMkLst>
          <pc:docMk/>
          <pc:sldMk cId="3528767135" sldId="265"/>
        </pc:sldMkLst>
        <pc:spChg chg="del mod">
          <ac:chgData name="Paul Smythe" userId="8c821941-f624-40f3-9c7b-4bd32f0129b8" providerId="ADAL" clId="{5105CE5B-07B7-478F-98EE-1DCEE15F6061}" dt="2025-07-15T18:13:15.440" v="58"/>
          <ac:spMkLst>
            <pc:docMk/>
            <pc:sldMk cId="3528767135" sldId="265"/>
            <ac:spMk id="7" creationId="{DF61BE6B-09C0-7989-C36C-15BC977526D1}"/>
          </ac:spMkLst>
        </pc:spChg>
        <pc:spChg chg="add mod">
          <ac:chgData name="Paul Smythe" userId="8c821941-f624-40f3-9c7b-4bd32f0129b8" providerId="ADAL" clId="{5105CE5B-07B7-478F-98EE-1DCEE15F6061}" dt="2025-07-15T18:13:03.931" v="56" actId="1076"/>
          <ac:spMkLst>
            <pc:docMk/>
            <pc:sldMk cId="3528767135" sldId="265"/>
            <ac:spMk id="8" creationId="{1F8E2AD4-E5FD-37DB-18E7-600EA72C5DFB}"/>
          </ac:spMkLst>
        </pc:spChg>
      </pc:sldChg>
      <pc:sldChg chg="modSp mod">
        <pc:chgData name="Paul Smythe" userId="8c821941-f624-40f3-9c7b-4bd32f0129b8" providerId="ADAL" clId="{5105CE5B-07B7-478F-98EE-1DCEE15F6061}" dt="2025-07-15T18:16:39.917" v="96" actId="14100"/>
        <pc:sldMkLst>
          <pc:docMk/>
          <pc:sldMk cId="2531584861" sldId="267"/>
        </pc:sldMkLst>
        <pc:spChg chg="mod">
          <ac:chgData name="Paul Smythe" userId="8c821941-f624-40f3-9c7b-4bd32f0129b8" providerId="ADAL" clId="{5105CE5B-07B7-478F-98EE-1DCEE15F6061}" dt="2025-07-15T18:16:39.917" v="96" actId="14100"/>
          <ac:spMkLst>
            <pc:docMk/>
            <pc:sldMk cId="2531584861" sldId="267"/>
            <ac:spMk id="2" creationId="{A54F7931-F79B-BD84-F08B-892563057FA2}"/>
          </ac:spMkLst>
        </pc:spChg>
      </pc:sldChg>
      <pc:sldChg chg="modSp mod">
        <pc:chgData name="Paul Smythe" userId="8c821941-f624-40f3-9c7b-4bd32f0129b8" providerId="ADAL" clId="{5105CE5B-07B7-478F-98EE-1DCEE15F6061}" dt="2025-07-15T18:07:42.462" v="27" actId="1076"/>
        <pc:sldMkLst>
          <pc:docMk/>
          <pc:sldMk cId="2016363860" sldId="268"/>
        </pc:sldMkLst>
        <pc:picChg chg="mod">
          <ac:chgData name="Paul Smythe" userId="8c821941-f624-40f3-9c7b-4bd32f0129b8" providerId="ADAL" clId="{5105CE5B-07B7-478F-98EE-1DCEE15F6061}" dt="2025-07-15T18:07:42.462" v="27" actId="1076"/>
          <ac:picMkLst>
            <pc:docMk/>
            <pc:sldMk cId="2016363860" sldId="268"/>
            <ac:picMk id="7" creationId="{AC4DAB25-E062-3060-91DB-DDA1B18E0D0B}"/>
          </ac:picMkLst>
        </pc:picChg>
      </pc:sldChg>
      <pc:sldChg chg="addSp modSp mod">
        <pc:chgData name="Paul Smythe" userId="8c821941-f624-40f3-9c7b-4bd32f0129b8" providerId="ADAL" clId="{5105CE5B-07B7-478F-98EE-1DCEE15F6061}" dt="2025-07-15T18:10:06.455" v="31" actId="1076"/>
        <pc:sldMkLst>
          <pc:docMk/>
          <pc:sldMk cId="1638317434" sldId="269"/>
        </pc:sldMkLst>
        <pc:picChg chg="add mod">
          <ac:chgData name="Paul Smythe" userId="8c821941-f624-40f3-9c7b-4bd32f0129b8" providerId="ADAL" clId="{5105CE5B-07B7-478F-98EE-1DCEE15F6061}" dt="2025-07-15T18:10:06.455" v="31" actId="1076"/>
          <ac:picMkLst>
            <pc:docMk/>
            <pc:sldMk cId="1638317434" sldId="269"/>
            <ac:picMk id="3" creationId="{724A8384-2C48-6139-13E2-8E9A0BC74053}"/>
          </ac:picMkLst>
        </pc:picChg>
      </pc:sldChg>
      <pc:sldChg chg="modSp mod">
        <pc:chgData name="Paul Smythe" userId="8c821941-f624-40f3-9c7b-4bd32f0129b8" providerId="ADAL" clId="{5105CE5B-07B7-478F-98EE-1DCEE15F6061}" dt="2025-07-15T18:14:50.606" v="88" actId="14100"/>
        <pc:sldMkLst>
          <pc:docMk/>
          <pc:sldMk cId="719608387" sldId="505"/>
        </pc:sldMkLst>
        <pc:picChg chg="mod">
          <ac:chgData name="Paul Smythe" userId="8c821941-f624-40f3-9c7b-4bd32f0129b8" providerId="ADAL" clId="{5105CE5B-07B7-478F-98EE-1DCEE15F6061}" dt="2025-07-15T18:14:50.606" v="88" actId="14100"/>
          <ac:picMkLst>
            <pc:docMk/>
            <pc:sldMk cId="719608387" sldId="505"/>
            <ac:picMk id="4" creationId="{D10A35EA-E70F-0290-548A-30AC489FE317}"/>
          </ac:picMkLst>
        </pc:picChg>
      </pc:sldChg>
      <pc:sldChg chg="delSp modSp mod">
        <pc:chgData name="Paul Smythe" userId="8c821941-f624-40f3-9c7b-4bd32f0129b8" providerId="ADAL" clId="{5105CE5B-07B7-478F-98EE-1DCEE15F6061}" dt="2025-07-15T18:15:44.201" v="94" actId="14100"/>
        <pc:sldMkLst>
          <pc:docMk/>
          <pc:sldMk cId="2855309225" sldId="507"/>
        </pc:sldMkLst>
        <pc:picChg chg="del">
          <ac:chgData name="Paul Smythe" userId="8c821941-f624-40f3-9c7b-4bd32f0129b8" providerId="ADAL" clId="{5105CE5B-07B7-478F-98EE-1DCEE15F6061}" dt="2025-07-15T18:15:26.917" v="89" actId="21"/>
          <ac:picMkLst>
            <pc:docMk/>
            <pc:sldMk cId="2855309225" sldId="507"/>
            <ac:picMk id="4" creationId="{E6E28DF6-712E-28C7-E7E8-DBB065DB0C8A}"/>
          </ac:picMkLst>
        </pc:picChg>
        <pc:picChg chg="mod">
          <ac:chgData name="Paul Smythe" userId="8c821941-f624-40f3-9c7b-4bd32f0129b8" providerId="ADAL" clId="{5105CE5B-07B7-478F-98EE-1DCEE15F6061}" dt="2025-07-15T18:15:44.201" v="94" actId="14100"/>
          <ac:picMkLst>
            <pc:docMk/>
            <pc:sldMk cId="2855309225" sldId="507"/>
            <ac:picMk id="5" creationId="{167B38D3-E56F-FA60-DCA5-989ABC70CFBE}"/>
          </ac:picMkLst>
        </pc:picChg>
        <pc:picChg chg="del">
          <ac:chgData name="Paul Smythe" userId="8c821941-f624-40f3-9c7b-4bd32f0129b8" providerId="ADAL" clId="{5105CE5B-07B7-478F-98EE-1DCEE15F6061}" dt="2025-07-15T18:15:29.858" v="90" actId="21"/>
          <ac:picMkLst>
            <pc:docMk/>
            <pc:sldMk cId="2855309225" sldId="507"/>
            <ac:picMk id="6" creationId="{7033A440-A835-18F9-4AA5-62C311656AAC}"/>
          </ac:picMkLst>
        </pc:picChg>
      </pc:sldChg>
      <pc:sldChg chg="modSp mod">
        <pc:chgData name="Paul Smythe" userId="8c821941-f624-40f3-9c7b-4bd32f0129b8" providerId="ADAL" clId="{5105CE5B-07B7-478F-98EE-1DCEE15F6061}" dt="2025-07-15T18:16:00.677" v="95" actId="1076"/>
        <pc:sldMkLst>
          <pc:docMk/>
          <pc:sldMk cId="3108053669" sldId="508"/>
        </pc:sldMkLst>
        <pc:picChg chg="mod">
          <ac:chgData name="Paul Smythe" userId="8c821941-f624-40f3-9c7b-4bd32f0129b8" providerId="ADAL" clId="{5105CE5B-07B7-478F-98EE-1DCEE15F6061}" dt="2025-07-15T18:16:00.677" v="95" actId="1076"/>
          <ac:picMkLst>
            <pc:docMk/>
            <pc:sldMk cId="3108053669" sldId="508"/>
            <ac:picMk id="4" creationId="{8976005D-D9BB-452C-2E02-DDD85D2A364D}"/>
          </ac:picMkLst>
        </pc:picChg>
      </pc:sldChg>
      <pc:sldChg chg="modSp mod">
        <pc:chgData name="Paul Smythe" userId="8c821941-f624-40f3-9c7b-4bd32f0129b8" providerId="ADAL" clId="{5105CE5B-07B7-478F-98EE-1DCEE15F6061}" dt="2025-07-15T18:14:12.443" v="85" actId="20577"/>
        <pc:sldMkLst>
          <pc:docMk/>
          <pc:sldMk cId="155035594" sldId="509"/>
        </pc:sldMkLst>
        <pc:spChg chg="mod">
          <ac:chgData name="Paul Smythe" userId="8c821941-f624-40f3-9c7b-4bd32f0129b8" providerId="ADAL" clId="{5105CE5B-07B7-478F-98EE-1DCEE15F6061}" dt="2025-07-15T18:14:12.443" v="85" actId="20577"/>
          <ac:spMkLst>
            <pc:docMk/>
            <pc:sldMk cId="155035594" sldId="509"/>
            <ac:spMk id="2" creationId="{12267B9E-29D8-63E9-A360-159FB0BDF978}"/>
          </ac:spMkLst>
        </pc:spChg>
      </pc:sldChg>
    </pc:docChg>
  </pc:docChgLst>
  <pc:docChgLst>
    <pc:chgData name="Paul Smythe" userId="8c821941-f624-40f3-9c7b-4bd32f0129b8" providerId="ADAL" clId="{B4C18444-49E8-489E-ABE4-6699E226953A}"/>
    <pc:docChg chg="undo custSel addSld delSld modSld">
      <pc:chgData name="Paul Smythe" userId="8c821941-f624-40f3-9c7b-4bd32f0129b8" providerId="ADAL" clId="{B4C18444-49E8-489E-ABE4-6699E226953A}" dt="2025-07-09T18:58:08.594" v="189" actId="22"/>
      <pc:docMkLst>
        <pc:docMk/>
      </pc:docMkLst>
      <pc:sldChg chg="modSp">
        <pc:chgData name="Paul Smythe" userId="8c821941-f624-40f3-9c7b-4bd32f0129b8" providerId="ADAL" clId="{B4C18444-49E8-489E-ABE4-6699E226953A}" dt="2025-07-09T18:37:26.585" v="1" actId="20577"/>
        <pc:sldMkLst>
          <pc:docMk/>
          <pc:sldMk cId="3131266571" sldId="256"/>
        </pc:sldMkLst>
        <pc:spChg chg="mod">
          <ac:chgData name="Paul Smythe" userId="8c821941-f624-40f3-9c7b-4bd32f0129b8" providerId="ADAL" clId="{B4C18444-49E8-489E-ABE4-6699E226953A}" dt="2025-07-09T18:37:26.585" v="1" actId="20577"/>
          <ac:spMkLst>
            <pc:docMk/>
            <pc:sldMk cId="3131266571" sldId="256"/>
            <ac:spMk id="2" creationId="{E259F4C9-8C57-24B4-20F6-7DDB9E69582E}"/>
          </ac:spMkLst>
        </pc:spChg>
      </pc:sldChg>
      <pc:sldChg chg="modSp mod">
        <pc:chgData name="Paul Smythe" userId="8c821941-f624-40f3-9c7b-4bd32f0129b8" providerId="ADAL" clId="{B4C18444-49E8-489E-ABE4-6699E226953A}" dt="2025-07-09T18:38:25.908" v="45" actId="14100"/>
        <pc:sldMkLst>
          <pc:docMk/>
          <pc:sldMk cId="3737105685" sldId="258"/>
        </pc:sldMkLst>
        <pc:spChg chg="mod">
          <ac:chgData name="Paul Smythe" userId="8c821941-f624-40f3-9c7b-4bd32f0129b8" providerId="ADAL" clId="{B4C18444-49E8-489E-ABE4-6699E226953A}" dt="2025-07-09T18:37:55.155" v="23" actId="20577"/>
          <ac:spMkLst>
            <pc:docMk/>
            <pc:sldMk cId="3737105685" sldId="258"/>
            <ac:spMk id="4" creationId="{0F136FBD-A50B-A247-FB8E-5381E75BC117}"/>
          </ac:spMkLst>
        </pc:spChg>
        <pc:spChg chg="mod">
          <ac:chgData name="Paul Smythe" userId="8c821941-f624-40f3-9c7b-4bd32f0129b8" providerId="ADAL" clId="{B4C18444-49E8-489E-ABE4-6699E226953A}" dt="2025-07-09T18:38:25.908" v="45" actId="14100"/>
          <ac:spMkLst>
            <pc:docMk/>
            <pc:sldMk cId="3737105685" sldId="258"/>
            <ac:spMk id="6" creationId="{66ED126F-0D65-7846-4A0A-59C91C496ACC}"/>
          </ac:spMkLst>
        </pc:spChg>
      </pc:sldChg>
      <pc:sldChg chg="addSp modSp mod">
        <pc:chgData name="Paul Smythe" userId="8c821941-f624-40f3-9c7b-4bd32f0129b8" providerId="ADAL" clId="{B4C18444-49E8-489E-ABE4-6699E226953A}" dt="2025-07-09T18:39:36.872" v="87" actId="20577"/>
        <pc:sldMkLst>
          <pc:docMk/>
          <pc:sldMk cId="418852872" sldId="259"/>
        </pc:sldMkLst>
        <pc:spChg chg="mod">
          <ac:chgData name="Paul Smythe" userId="8c821941-f624-40f3-9c7b-4bd32f0129b8" providerId="ADAL" clId="{B4C18444-49E8-489E-ABE4-6699E226953A}" dt="2025-07-09T18:39:36.872" v="87" actId="20577"/>
          <ac:spMkLst>
            <pc:docMk/>
            <pc:sldMk cId="418852872" sldId="259"/>
            <ac:spMk id="4" creationId="{3114BE97-1B7B-F7FD-27A3-58D216E0CBAC}"/>
          </ac:spMkLst>
        </pc:spChg>
        <pc:spChg chg="mod">
          <ac:chgData name="Paul Smythe" userId="8c821941-f624-40f3-9c7b-4bd32f0129b8" providerId="ADAL" clId="{B4C18444-49E8-489E-ABE4-6699E226953A}" dt="2025-07-09T18:39:17.508" v="77" actId="20577"/>
          <ac:spMkLst>
            <pc:docMk/>
            <pc:sldMk cId="418852872" sldId="259"/>
            <ac:spMk id="5" creationId="{B8CD124D-2D4C-C041-7EF4-76ECBC8E41E1}"/>
          </ac:spMkLst>
        </pc:spChg>
        <pc:spChg chg="add mod">
          <ac:chgData name="Paul Smythe" userId="8c821941-f624-40f3-9c7b-4bd32f0129b8" providerId="ADAL" clId="{B4C18444-49E8-489E-ABE4-6699E226953A}" dt="2025-07-09T18:39:03.980" v="63" actId="20577"/>
          <ac:spMkLst>
            <pc:docMk/>
            <pc:sldMk cId="418852872" sldId="259"/>
            <ac:spMk id="6" creationId="{F72B7656-9A4F-8361-45D0-2F8A4F78B4A2}"/>
          </ac:spMkLst>
        </pc:spChg>
        <pc:picChg chg="add mod">
          <ac:chgData name="Paul Smythe" userId="8c821941-f624-40f3-9c7b-4bd32f0129b8" providerId="ADAL" clId="{B4C18444-49E8-489E-ABE4-6699E226953A}" dt="2025-07-09T18:38:43.038" v="48" actId="1076"/>
          <ac:picMkLst>
            <pc:docMk/>
            <pc:sldMk cId="418852872" sldId="259"/>
            <ac:picMk id="3" creationId="{3079C077-4E2E-484E-AAE8-3A04D95C4338}"/>
          </ac:picMkLst>
        </pc:picChg>
      </pc:sldChg>
      <pc:sldChg chg="modSp mod modNotesTx">
        <pc:chgData name="Paul Smythe" userId="8c821941-f624-40f3-9c7b-4bd32f0129b8" providerId="ADAL" clId="{B4C18444-49E8-489E-ABE4-6699E226953A}" dt="2025-07-09T18:41:49.487" v="113" actId="207"/>
        <pc:sldMkLst>
          <pc:docMk/>
          <pc:sldMk cId="2376217878" sldId="260"/>
        </pc:sldMkLst>
        <pc:spChg chg="mod">
          <ac:chgData name="Paul Smythe" userId="8c821941-f624-40f3-9c7b-4bd32f0129b8" providerId="ADAL" clId="{B4C18444-49E8-489E-ABE4-6699E226953A}" dt="2025-07-09T18:41:49.487" v="113" actId="207"/>
          <ac:spMkLst>
            <pc:docMk/>
            <pc:sldMk cId="2376217878" sldId="260"/>
            <ac:spMk id="2" creationId="{0EA49D0A-2E13-1B3A-811A-486E7F23A33B}"/>
          </ac:spMkLst>
        </pc:spChg>
      </pc:sldChg>
      <pc:sldChg chg="modSp mod">
        <pc:chgData name="Paul Smythe" userId="8c821941-f624-40f3-9c7b-4bd32f0129b8" providerId="ADAL" clId="{B4C18444-49E8-489E-ABE4-6699E226953A}" dt="2025-07-09T18:43:45.780" v="126" actId="20577"/>
        <pc:sldMkLst>
          <pc:docMk/>
          <pc:sldMk cId="707524786" sldId="261"/>
        </pc:sldMkLst>
        <pc:spChg chg="mod">
          <ac:chgData name="Paul Smythe" userId="8c821941-f624-40f3-9c7b-4bd32f0129b8" providerId="ADAL" clId="{B4C18444-49E8-489E-ABE4-6699E226953A}" dt="2025-07-09T18:43:45.780" v="126" actId="20577"/>
          <ac:spMkLst>
            <pc:docMk/>
            <pc:sldMk cId="707524786" sldId="261"/>
            <ac:spMk id="2" creationId="{AD7B7BCC-1365-F3B8-FDAB-738D798881A0}"/>
          </ac:spMkLst>
        </pc:spChg>
      </pc:sldChg>
      <pc:sldChg chg="addSp modSp mod">
        <pc:chgData name="Paul Smythe" userId="8c821941-f624-40f3-9c7b-4bd32f0129b8" providerId="ADAL" clId="{B4C18444-49E8-489E-ABE4-6699E226953A}" dt="2025-07-09T18:48:55.454" v="174" actId="20577"/>
        <pc:sldMkLst>
          <pc:docMk/>
          <pc:sldMk cId="2291750340" sldId="263"/>
        </pc:sldMkLst>
        <pc:spChg chg="mod">
          <ac:chgData name="Paul Smythe" userId="8c821941-f624-40f3-9c7b-4bd32f0129b8" providerId="ADAL" clId="{B4C18444-49E8-489E-ABE4-6699E226953A}" dt="2025-07-09T18:48:55.454" v="174" actId="20577"/>
          <ac:spMkLst>
            <pc:docMk/>
            <pc:sldMk cId="2291750340" sldId="263"/>
            <ac:spMk id="2" creationId="{37D9C5AD-E7FB-FC76-D5B0-00BBF5ECA8FA}"/>
          </ac:spMkLst>
        </pc:spChg>
        <pc:spChg chg="mod">
          <ac:chgData name="Paul Smythe" userId="8c821941-f624-40f3-9c7b-4bd32f0129b8" providerId="ADAL" clId="{B4C18444-49E8-489E-ABE4-6699E226953A}" dt="2025-07-09T18:48:50.761" v="172" actId="1076"/>
          <ac:spMkLst>
            <pc:docMk/>
            <pc:sldMk cId="2291750340" sldId="263"/>
            <ac:spMk id="3" creationId="{A9ED278C-5BC6-2663-7747-1080628BEB2C}"/>
          </ac:spMkLst>
        </pc:spChg>
        <pc:spChg chg="add mod ord">
          <ac:chgData name="Paul Smythe" userId="8c821941-f624-40f3-9c7b-4bd32f0129b8" providerId="ADAL" clId="{B4C18444-49E8-489E-ABE4-6699E226953A}" dt="2025-07-09T18:48:45.878" v="171" actId="171"/>
          <ac:spMkLst>
            <pc:docMk/>
            <pc:sldMk cId="2291750340" sldId="263"/>
            <ac:spMk id="4" creationId="{FA4FADCC-787E-FFC2-6391-05FD185B177B}"/>
          </ac:spMkLst>
        </pc:spChg>
      </pc:sldChg>
      <pc:sldChg chg="modSp mod">
        <pc:chgData name="Paul Smythe" userId="8c821941-f624-40f3-9c7b-4bd32f0129b8" providerId="ADAL" clId="{B4C18444-49E8-489E-ABE4-6699E226953A}" dt="2025-07-09T18:45:02.240" v="158" actId="1076"/>
        <pc:sldMkLst>
          <pc:docMk/>
          <pc:sldMk cId="2810060732" sldId="264"/>
        </pc:sldMkLst>
        <pc:spChg chg="mod">
          <ac:chgData name="Paul Smythe" userId="8c821941-f624-40f3-9c7b-4bd32f0129b8" providerId="ADAL" clId="{B4C18444-49E8-489E-ABE4-6699E226953A}" dt="2025-07-09T18:45:02.240" v="158" actId="1076"/>
          <ac:spMkLst>
            <pc:docMk/>
            <pc:sldMk cId="2810060732" sldId="264"/>
            <ac:spMk id="3" creationId="{9E68F7B2-AEC3-7E71-E4E0-42552F277AF3}"/>
          </ac:spMkLst>
        </pc:spChg>
      </pc:sldChg>
      <pc:sldChg chg="addSp modSp mod">
        <pc:chgData name="Paul Smythe" userId="8c821941-f624-40f3-9c7b-4bd32f0129b8" providerId="ADAL" clId="{B4C18444-49E8-489E-ABE4-6699E226953A}" dt="2025-07-09T18:47:27.666" v="164" actId="13926"/>
        <pc:sldMkLst>
          <pc:docMk/>
          <pc:sldMk cId="3528767135" sldId="265"/>
        </pc:sldMkLst>
        <pc:spChg chg="mod">
          <ac:chgData name="Paul Smythe" userId="8c821941-f624-40f3-9c7b-4bd32f0129b8" providerId="ADAL" clId="{B4C18444-49E8-489E-ABE4-6699E226953A}" dt="2025-07-09T18:45:15.335" v="160" actId="20577"/>
          <ac:spMkLst>
            <pc:docMk/>
            <pc:sldMk cId="3528767135" sldId="265"/>
            <ac:spMk id="2" creationId="{80735965-ED10-EE7C-56C6-5704D7718E4A}"/>
          </ac:spMkLst>
        </pc:spChg>
        <pc:spChg chg="mod">
          <ac:chgData name="Paul Smythe" userId="8c821941-f624-40f3-9c7b-4bd32f0129b8" providerId="ADAL" clId="{B4C18444-49E8-489E-ABE4-6699E226953A}" dt="2025-07-09T18:45:12.235" v="159" actId="20577"/>
          <ac:spMkLst>
            <pc:docMk/>
            <pc:sldMk cId="3528767135" sldId="265"/>
            <ac:spMk id="4" creationId="{0679521E-30D5-8A99-712A-C204E379E9FB}"/>
          </ac:spMkLst>
        </pc:spChg>
        <pc:spChg chg="add mod">
          <ac:chgData name="Paul Smythe" userId="8c821941-f624-40f3-9c7b-4bd32f0129b8" providerId="ADAL" clId="{B4C18444-49E8-489E-ABE4-6699E226953A}" dt="2025-07-09T18:47:27.666" v="164" actId="13926"/>
          <ac:spMkLst>
            <pc:docMk/>
            <pc:sldMk cId="3528767135" sldId="265"/>
            <ac:spMk id="7" creationId="{DF61BE6B-09C0-7989-C36C-15BC977526D1}"/>
          </ac:spMkLst>
        </pc:spChg>
      </pc:sldChg>
      <pc:sldChg chg="delSp mod">
        <pc:chgData name="Paul Smythe" userId="8c821941-f624-40f3-9c7b-4bd32f0129b8" providerId="ADAL" clId="{B4C18444-49E8-489E-ABE4-6699E226953A}" dt="2025-07-09T18:44:24.467" v="127" actId="21"/>
        <pc:sldMkLst>
          <pc:docMk/>
          <pc:sldMk cId="1638317434" sldId="269"/>
        </pc:sldMkLst>
        <pc:picChg chg="del">
          <ac:chgData name="Paul Smythe" userId="8c821941-f624-40f3-9c7b-4bd32f0129b8" providerId="ADAL" clId="{B4C18444-49E8-489E-ABE4-6699E226953A}" dt="2025-07-09T18:44:24.467" v="127" actId="21"/>
          <ac:picMkLst>
            <pc:docMk/>
            <pc:sldMk cId="1638317434" sldId="269"/>
            <ac:picMk id="3" creationId="{0F5E2F9C-A7F8-D623-A171-C46EA5D286F8}"/>
          </ac:picMkLst>
        </pc:picChg>
      </pc:sldChg>
      <pc:sldChg chg="del">
        <pc:chgData name="Paul Smythe" userId="8c821941-f624-40f3-9c7b-4bd32f0129b8" providerId="ADAL" clId="{B4C18444-49E8-489E-ABE4-6699E226953A}" dt="2025-07-09T18:54:01.341" v="181" actId="2696"/>
        <pc:sldMkLst>
          <pc:docMk/>
          <pc:sldMk cId="3312695190" sldId="504"/>
        </pc:sldMkLst>
      </pc:sldChg>
      <pc:sldChg chg="addSp delSp modSp mod">
        <pc:chgData name="Paul Smythe" userId="8c821941-f624-40f3-9c7b-4bd32f0129b8" providerId="ADAL" clId="{B4C18444-49E8-489E-ABE4-6699E226953A}" dt="2025-07-09T18:51:56.764" v="180" actId="1076"/>
        <pc:sldMkLst>
          <pc:docMk/>
          <pc:sldMk cId="719608387" sldId="505"/>
        </pc:sldMkLst>
        <pc:spChg chg="del mod">
          <ac:chgData name="Paul Smythe" userId="8c821941-f624-40f3-9c7b-4bd32f0129b8" providerId="ADAL" clId="{B4C18444-49E8-489E-ABE4-6699E226953A}" dt="2025-07-09T18:49:36.138" v="177"/>
          <ac:spMkLst>
            <pc:docMk/>
            <pc:sldMk cId="719608387" sldId="505"/>
            <ac:spMk id="2" creationId="{5ED77793-6A4F-E69C-5098-C22EDD46EF22}"/>
          </ac:spMkLst>
        </pc:spChg>
        <pc:picChg chg="add mod">
          <ac:chgData name="Paul Smythe" userId="8c821941-f624-40f3-9c7b-4bd32f0129b8" providerId="ADAL" clId="{B4C18444-49E8-489E-ABE4-6699E226953A}" dt="2025-07-09T18:51:56.764" v="180" actId="1076"/>
          <ac:picMkLst>
            <pc:docMk/>
            <pc:sldMk cId="719608387" sldId="505"/>
            <ac:picMk id="4" creationId="{D10A35EA-E70F-0290-548A-30AC489FE317}"/>
          </ac:picMkLst>
        </pc:picChg>
      </pc:sldChg>
      <pc:sldChg chg="addSp modSp mod">
        <pc:chgData name="Paul Smythe" userId="8c821941-f624-40f3-9c7b-4bd32f0129b8" providerId="ADAL" clId="{B4C18444-49E8-489E-ABE4-6699E226953A}" dt="2025-07-09T18:56:49.290" v="187" actId="14100"/>
        <pc:sldMkLst>
          <pc:docMk/>
          <pc:sldMk cId="2855309225" sldId="507"/>
        </pc:sldMkLst>
        <pc:spChg chg="mod">
          <ac:chgData name="Paul Smythe" userId="8c821941-f624-40f3-9c7b-4bd32f0129b8" providerId="ADAL" clId="{B4C18444-49E8-489E-ABE4-6699E226953A}" dt="2025-07-09T18:49:39.486" v="178" actId="20577"/>
          <ac:spMkLst>
            <pc:docMk/>
            <pc:sldMk cId="2855309225" sldId="507"/>
            <ac:spMk id="2" creationId="{4D2C50C9-1C70-749D-DCC5-43DCFF9B1BE7}"/>
          </ac:spMkLst>
        </pc:spChg>
        <pc:picChg chg="add mod">
          <ac:chgData name="Paul Smythe" userId="8c821941-f624-40f3-9c7b-4bd32f0129b8" providerId="ADAL" clId="{B4C18444-49E8-489E-ABE4-6699E226953A}" dt="2025-07-09T18:56:05.142" v="185" actId="1076"/>
          <ac:picMkLst>
            <pc:docMk/>
            <pc:sldMk cId="2855309225" sldId="507"/>
            <ac:picMk id="4" creationId="{E6E28DF6-712E-28C7-E7E8-DBB065DB0C8A}"/>
          </ac:picMkLst>
        </pc:picChg>
        <pc:picChg chg="add mod">
          <ac:chgData name="Paul Smythe" userId="8c821941-f624-40f3-9c7b-4bd32f0129b8" providerId="ADAL" clId="{B4C18444-49E8-489E-ABE4-6699E226953A}" dt="2025-07-09T18:56:49.290" v="187" actId="14100"/>
          <ac:picMkLst>
            <pc:docMk/>
            <pc:sldMk cId="2855309225" sldId="507"/>
            <ac:picMk id="6" creationId="{7033A440-A835-18F9-4AA5-62C311656AAC}"/>
          </ac:picMkLst>
        </pc:picChg>
      </pc:sldChg>
      <pc:sldChg chg="addSp new mod">
        <pc:chgData name="Paul Smythe" userId="8c821941-f624-40f3-9c7b-4bd32f0129b8" providerId="ADAL" clId="{B4C18444-49E8-489E-ABE4-6699E226953A}" dt="2025-07-09T18:58:08.594" v="189" actId="22"/>
        <pc:sldMkLst>
          <pc:docMk/>
          <pc:sldMk cId="3108053669" sldId="508"/>
        </pc:sldMkLst>
        <pc:picChg chg="add">
          <ac:chgData name="Paul Smythe" userId="8c821941-f624-40f3-9c7b-4bd32f0129b8" providerId="ADAL" clId="{B4C18444-49E8-489E-ABE4-6699E226953A}" dt="2025-07-09T18:58:08.594" v="189" actId="22"/>
          <ac:picMkLst>
            <pc:docMk/>
            <pc:sldMk cId="3108053669" sldId="508"/>
            <ac:picMk id="4" creationId="{8976005D-D9BB-452C-2E02-DDD85D2A364D}"/>
          </ac:picMkLst>
        </pc:picChg>
      </pc:sldChg>
    </pc:docChg>
  </pc:docChgLst>
  <pc:docChgLst>
    <pc:chgData name="Steph Griffin" userId="2ab3a0ec-3813-4de5-bd96-c26ecc9a37e9" providerId="ADAL" clId="{BC693506-E368-4E13-88DE-5F21A20D5C5B}"/>
    <pc:docChg chg="undo custSel addSld delSld modSld">
      <pc:chgData name="Steph Griffin" userId="2ab3a0ec-3813-4de5-bd96-c26ecc9a37e9" providerId="ADAL" clId="{BC693506-E368-4E13-88DE-5F21A20D5C5B}" dt="2025-07-04T14:29:10.181" v="125" actId="6549"/>
      <pc:docMkLst>
        <pc:docMk/>
      </pc:docMkLst>
      <pc:sldChg chg="modSp mod">
        <pc:chgData name="Steph Griffin" userId="2ab3a0ec-3813-4de5-bd96-c26ecc9a37e9" providerId="ADAL" clId="{BC693506-E368-4E13-88DE-5F21A20D5C5B}" dt="2025-07-04T14:25:53.071" v="2" actId="6549"/>
        <pc:sldMkLst>
          <pc:docMk/>
          <pc:sldMk cId="2810060732" sldId="264"/>
        </pc:sldMkLst>
        <pc:spChg chg="mod">
          <ac:chgData name="Steph Griffin" userId="2ab3a0ec-3813-4de5-bd96-c26ecc9a37e9" providerId="ADAL" clId="{BC693506-E368-4E13-88DE-5F21A20D5C5B}" dt="2025-07-04T14:25:53.071" v="2" actId="6549"/>
          <ac:spMkLst>
            <pc:docMk/>
            <pc:sldMk cId="2810060732" sldId="264"/>
            <ac:spMk id="3" creationId="{9E68F7B2-AEC3-7E71-E4E0-42552F277AF3}"/>
          </ac:spMkLst>
        </pc:spChg>
      </pc:sldChg>
      <pc:sldChg chg="addSp delSp modSp mod">
        <pc:chgData name="Steph Griffin" userId="2ab3a0ec-3813-4de5-bd96-c26ecc9a37e9" providerId="ADAL" clId="{BC693506-E368-4E13-88DE-5F21A20D5C5B}" dt="2025-07-04T14:29:10.181" v="125" actId="6549"/>
        <pc:sldMkLst>
          <pc:docMk/>
          <pc:sldMk cId="4012251881" sldId="266"/>
        </pc:sldMkLst>
        <pc:spChg chg="add del mod">
          <ac:chgData name="Steph Griffin" userId="2ab3a0ec-3813-4de5-bd96-c26ecc9a37e9" providerId="ADAL" clId="{BC693506-E368-4E13-88DE-5F21A20D5C5B}" dt="2025-07-04T14:29:10.181" v="125" actId="6549"/>
          <ac:spMkLst>
            <pc:docMk/>
            <pc:sldMk cId="4012251881" sldId="266"/>
            <ac:spMk id="3" creationId="{40E95546-F1C2-808F-2C11-8DAF75434813}"/>
          </ac:spMkLst>
        </pc:spChg>
      </pc:sldChg>
      <pc:sldChg chg="modSp new del mod">
        <pc:chgData name="Steph Griffin" userId="2ab3a0ec-3813-4de5-bd96-c26ecc9a37e9" providerId="ADAL" clId="{BC693506-E368-4E13-88DE-5F21A20D5C5B}" dt="2025-07-04T14:27:56.790" v="29" actId="47"/>
        <pc:sldMkLst>
          <pc:docMk/>
          <pc:sldMk cId="4186673693" sldId="270"/>
        </pc:sldMkLst>
        <pc:spChg chg="mod">
          <ac:chgData name="Steph Griffin" userId="2ab3a0ec-3813-4de5-bd96-c26ecc9a37e9" providerId="ADAL" clId="{BC693506-E368-4E13-88DE-5F21A20D5C5B}" dt="2025-07-04T14:26:47.427" v="28" actId="20577"/>
          <ac:spMkLst>
            <pc:docMk/>
            <pc:sldMk cId="4186673693" sldId="270"/>
            <ac:spMk id="2" creationId="{2F25FBD5-F123-22CD-4887-19096E96D610}"/>
          </ac:spMkLst>
        </pc:spChg>
      </pc:sldChg>
      <pc:sldChg chg="modSp mod">
        <pc:chgData name="Steph Griffin" userId="2ab3a0ec-3813-4de5-bd96-c26ecc9a37e9" providerId="ADAL" clId="{BC693506-E368-4E13-88DE-5F21A20D5C5B}" dt="2025-07-04T14:28:03.146" v="31" actId="14734"/>
        <pc:sldMkLst>
          <pc:docMk/>
          <pc:sldMk cId="3312695190" sldId="504"/>
        </pc:sldMkLst>
        <pc:graphicFrameChg chg="modGraphic">
          <ac:chgData name="Steph Griffin" userId="2ab3a0ec-3813-4de5-bd96-c26ecc9a37e9" providerId="ADAL" clId="{BC693506-E368-4E13-88DE-5F21A20D5C5B}" dt="2025-07-04T14:28:03.146" v="31" actId="14734"/>
          <ac:graphicFrameMkLst>
            <pc:docMk/>
            <pc:sldMk cId="3312695190" sldId="504"/>
            <ac:graphicFrameMk id="6" creationId="{33817DF4-EE9C-4543-2F21-D676EC594FA9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4719F-98DD-43D2-9DE2-F4164B78D65A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14D25-65CB-4705-AF36-8BEB0770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78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toilets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214D25-65CB-4705-AF36-8BEB0770C60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432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children are unable to do PE, please inform staff, write a note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214D25-65CB-4705-AF36-8BEB0770C60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602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214D25-65CB-4705-AF36-8BEB0770C609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295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4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22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881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64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9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3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93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852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128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235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452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F33-D2E8-DA54-50A1-4ACCE92A0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783694-6C11-E08E-F768-32E12EAB30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E5597E-A76F-49CD-5027-7E3B31BF5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C5CEE-1C40-EE83-18B1-EDD72D46F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E4034-CC53-D365-B006-D700DC5BC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69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59319-FF25-9CA1-7F53-A352C08C4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0A49E-07E2-2CB1-2C10-D73D19F05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FAC5B-D40D-9C1D-D995-2D71C31A6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ECCF27-B72D-C7E6-44AE-31EA53271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3756C-A320-1928-EF32-CB923E9E9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961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1F2C1-43DE-9AB3-3385-A666638C6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59BDD-DC82-63CF-4BF0-008E3833B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6D789C-E92A-064F-CDFB-4A8F74AD9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1A3B6-E632-B0B1-5ABC-25399987F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E4208-99A5-56B2-5A40-1EC6B044A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805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600F-CE6A-AEAB-4C2D-2C4E33513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ADE1D-B806-B793-DF09-8F7AD4341F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A69304-6A2D-33BE-6038-9C2432F882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173CC6-B501-1FDA-0392-B0164BE08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B857D-3C51-9F4D-9204-A1A9BF7F4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AC9C42-18D4-7E3F-E226-2A5765606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37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9E354-1C6E-9ECB-CDBD-EE4BEBEFE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15D2A7-A1FA-DD83-F3EF-E89A810462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018CE3-F46B-663E-75C3-D6CBF7D689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00335C-DCDE-34FF-AB86-C52A7B4FD1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E1428-12F6-2D1E-294C-F1A1D8358B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27EC1C-FB35-554A-1451-7CF461475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3576A1-E549-CBA4-F89F-5CF0879E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75DC2A-32F6-04A9-6A29-D07456AF5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1191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5E77B-DFDA-AF28-A1B2-CA0065A0F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D57A16-7F51-3DD4-CCA4-D2BB936CE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D58F35-930F-B811-DAB7-D62B34586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D19354-F2AF-D335-3734-02BBFECFD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55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1B98FA-1A87-A4F3-A6C1-C02F936F0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8FB6FC-E0F5-A8EB-4C3D-A33B2211E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3E321C-82BB-9691-FFC2-A040E1F3E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302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10CE4-4DFD-82AB-CC79-2B8795856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9C313-C99A-EF03-F8BC-BADD9758B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F21C94-D079-D378-CCF0-6C52F0314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D74092-2BAC-60A0-85EE-A86C87AB7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4A3D7D-4807-0BD2-A41C-4324C171E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4A8542-87BE-91E1-5D6F-C60ED9921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169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4E389-B3D7-C99C-D852-5E1EB093A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6DD8E3-74A2-0D66-E82C-F26CDBEF22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05C9B5-16CD-5340-0D74-697E66D40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303B6B-D0D3-4FFE-0F6F-50A88F6AB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4811FE-715C-A89B-6A81-AAD5579C2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8E619-69A9-5BDE-6EAB-710AFC770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45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51877-8C15-0401-026C-D86FED54C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674A7E-A0C5-BE68-9A75-BDB62F09B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02DCC1-5AD4-3FE5-AB51-9F16F4521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3E21A0-2C05-8AF3-4446-0E697D002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BA59C-A984-32F0-9980-2B04498F3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728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F85679-F84E-75F6-F1D4-47D8C54DE5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06B50D-A985-C687-66D5-FA953B38CD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F105C-D4E1-1911-5491-B1AD6FD39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DDE04-F52F-7D07-5674-AC4F7CB55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F6FA8-9EA4-7790-64CD-1EE70EB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61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7/16/2025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25457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62" r:id="rId4"/>
    <p:sldLayoutId id="2147483663" r:id="rId5"/>
    <p:sldLayoutId id="2147483668" r:id="rId6"/>
    <p:sldLayoutId id="2147483664" r:id="rId7"/>
    <p:sldLayoutId id="2147483665" r:id="rId8"/>
    <p:sldLayoutId id="2147483666" r:id="rId9"/>
    <p:sldLayoutId id="2147483667" r:id="rId10"/>
    <p:sldLayoutId id="214748366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3CCD06-D176-7B61-51C8-CD18AD8A8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82FCE5-F639-D4BD-A439-2D3AED6E7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A513F0-B3DE-D10D-B76F-4A734CB55C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803D7-AC0D-2787-39A1-F125F28D49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0BAEBB-FB3B-DC1B-3EBF-3BE4D3602A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869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tividalehall.sandwell.sch.uk/Our-Curriculum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 descr="Assorted school supplies">
            <a:extLst>
              <a:ext uri="{FF2B5EF4-FFF2-40B4-BE49-F238E27FC236}">
                <a16:creationId xmlns:a16="http://schemas.microsoft.com/office/drawing/2014/main" id="{3917FBE2-F810-9A8C-C49D-E36B7AC07F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730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59F4C9-8C57-24B4-20F6-7DDB9E6958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9691" y="802964"/>
            <a:ext cx="6962052" cy="2337288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>
                <a:solidFill>
                  <a:srgbClr val="FFFFFF"/>
                </a:solidFill>
                <a:latin typeface="Kinetic Letters Joined"/>
              </a:rPr>
              <a:t>T</a:t>
            </a:r>
            <a:r>
              <a:rPr lang="en-GB" dirty="0">
                <a:latin typeface="Georgia Pro Light"/>
              </a:rPr>
              <a:t>ransition Meeting for Parents of children going into Year 4 .     </a:t>
            </a:r>
            <a:endParaRPr lang="en-US" dirty="0">
              <a:latin typeface="Georgia Pro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D77F6F-CA37-4409-0C63-AAA02079A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3299" y="3429000"/>
            <a:ext cx="1225402" cy="134123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126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Neat empty education desk">
            <a:extLst>
              <a:ext uri="{FF2B5EF4-FFF2-40B4-BE49-F238E27FC236}">
                <a16:creationId xmlns:a16="http://schemas.microsoft.com/office/drawing/2014/main" id="{D0A8AB36-9FC3-22F4-BBC1-AAFEEE787A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730"/>
          <a:stretch/>
        </p:blipFill>
        <p:spPr>
          <a:xfrm>
            <a:off x="6822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9F1D26-7CA4-425E-FAFF-96C82BE09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68680" y="239100"/>
            <a:ext cx="6962052" cy="100120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solidFill>
                  <a:srgbClr val="FFFFFF"/>
                </a:solidFill>
              </a:rPr>
              <a:t>Class Teachers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0F136FBD-A50B-A247-FB8E-5381E75BC117}"/>
              </a:ext>
            </a:extLst>
          </p:cNvPr>
          <p:cNvSpPr/>
          <p:nvPr/>
        </p:nvSpPr>
        <p:spPr>
          <a:xfrm>
            <a:off x="265092" y="1479394"/>
            <a:ext cx="3299518" cy="267415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Mr</a:t>
            </a:r>
            <a:r>
              <a:rPr lang="en-US" sz="4000" dirty="0"/>
              <a:t> Smythe</a:t>
            </a:r>
          </a:p>
          <a:p>
            <a:pPr algn="ctr"/>
            <a:r>
              <a:rPr lang="en-US" sz="4000" dirty="0"/>
              <a:t>(Kingfishers) </a:t>
            </a:r>
            <a:endParaRPr lang="en-GB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ED126F-0D65-7846-4A0A-59C91C496ACC}"/>
              </a:ext>
            </a:extLst>
          </p:cNvPr>
          <p:cNvSpPr/>
          <p:nvPr/>
        </p:nvSpPr>
        <p:spPr>
          <a:xfrm>
            <a:off x="3907524" y="1451959"/>
            <a:ext cx="3593656" cy="268608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Miss Callow</a:t>
            </a:r>
          </a:p>
          <a:p>
            <a:pPr algn="ctr"/>
            <a:r>
              <a:rPr lang="en-US" sz="4000" dirty="0"/>
              <a:t>(Woodpeckers)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37105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79CB2D-DFE0-29FF-7A52-FD56946FF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876" y="1506072"/>
            <a:ext cx="4979254" cy="37794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Support Staff</a:t>
            </a:r>
            <a:br>
              <a:rPr lang="en-US" sz="4800" dirty="0"/>
            </a:br>
            <a:endParaRPr lang="en-US" sz="4800" dirty="0"/>
          </a:p>
        </p:txBody>
      </p:sp>
      <p:pic>
        <p:nvPicPr>
          <p:cNvPr id="7" name="Graphic 6" descr="Open Hand">
            <a:extLst>
              <a:ext uri="{FF2B5EF4-FFF2-40B4-BE49-F238E27FC236}">
                <a16:creationId xmlns:a16="http://schemas.microsoft.com/office/drawing/2014/main" id="{1375F752-CDE8-5141-0E79-6B3FACE8A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9415" y="2032904"/>
            <a:ext cx="4524441" cy="430476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503528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3114BE97-1B7B-F7FD-27A3-58D216E0CBAC}"/>
              </a:ext>
            </a:extLst>
          </p:cNvPr>
          <p:cNvSpPr/>
          <p:nvPr/>
        </p:nvSpPr>
        <p:spPr>
          <a:xfrm>
            <a:off x="8838486" y="963386"/>
            <a:ext cx="2155371" cy="213903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Mrs</a:t>
            </a:r>
            <a:r>
              <a:rPr lang="en-US" sz="2400" dirty="0"/>
              <a:t> Abbey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CD124D-2D4C-C041-7EF4-76ECBC8E41E1}"/>
              </a:ext>
            </a:extLst>
          </p:cNvPr>
          <p:cNvSpPr/>
          <p:nvPr/>
        </p:nvSpPr>
        <p:spPr>
          <a:xfrm>
            <a:off x="6469416" y="963386"/>
            <a:ext cx="2155371" cy="213903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Mrs </a:t>
            </a:r>
            <a:r>
              <a:rPr lang="en-GB" sz="2400" dirty="0" err="1"/>
              <a:t>Enebechi</a:t>
            </a: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79C077-4E2E-484E-AAE8-3A04D95C4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6418" y="989112"/>
            <a:ext cx="2170364" cy="215207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2B7656-9A4F-8361-45D0-2F8A4F78B4A2}"/>
              </a:ext>
            </a:extLst>
          </p:cNvPr>
          <p:cNvSpPr/>
          <p:nvPr/>
        </p:nvSpPr>
        <p:spPr>
          <a:xfrm>
            <a:off x="4111091" y="976301"/>
            <a:ext cx="2155371" cy="213903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Mrs Gilbert</a:t>
            </a:r>
          </a:p>
        </p:txBody>
      </p:sp>
    </p:spTree>
    <p:extLst>
      <p:ext uri="{BB962C8B-B14F-4D97-AF65-F5344CB8AC3E}">
        <p14:creationId xmlns:p14="http://schemas.microsoft.com/office/powerpoint/2010/main" val="418852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School desk with books and pencils with chalkboard in background">
            <a:extLst>
              <a:ext uri="{FF2B5EF4-FFF2-40B4-BE49-F238E27FC236}">
                <a16:creationId xmlns:a16="http://schemas.microsoft.com/office/drawing/2014/main" id="{6167316E-2A2C-DBCE-9CBB-E6B9E035E0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709" r="-1" b="-1"/>
          <a:stretch/>
        </p:blipFill>
        <p:spPr>
          <a:xfrm>
            <a:off x="-56805" y="-81003"/>
            <a:ext cx="12188932" cy="6857999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A49D0A-2E13-1B3A-811A-486E7F23A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98394"/>
            <a:ext cx="6855490" cy="74055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800" b="1" u="sng" dirty="0">
                <a:solidFill>
                  <a:srgbClr val="FFFFFF"/>
                </a:solidFill>
              </a:rPr>
              <a:t>Expectations</a:t>
            </a:r>
            <a:br>
              <a:rPr lang="en-US" sz="4800" b="1" dirty="0">
                <a:solidFill>
                  <a:srgbClr val="FFFFFF"/>
                </a:solidFill>
              </a:rPr>
            </a:br>
            <a:br>
              <a:rPr lang="en-US" sz="48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Timings (8:45-3:30)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Break time (10:15-10:30)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Lunchtime (12:15-1:00)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Drop off point (Bottom playground)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Collection Point (Bottom playground)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Bags/Pencil cases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Toileting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Stairs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chemeClr val="tx1"/>
                </a:solidFill>
              </a:rPr>
              <a:t>Independence</a:t>
            </a:r>
            <a:br>
              <a:rPr lang="en-US" sz="3100" b="1" dirty="0">
                <a:solidFill>
                  <a:schemeClr val="tx1"/>
                </a:solidFill>
              </a:rPr>
            </a:br>
            <a:r>
              <a:rPr lang="en-US" sz="3100" b="1" dirty="0">
                <a:solidFill>
                  <a:schemeClr val="tx1"/>
                </a:solidFill>
              </a:rPr>
              <a:t>Behaviour Policy</a:t>
            </a:r>
            <a:br>
              <a:rPr lang="en-US" sz="4800" b="1" dirty="0">
                <a:solidFill>
                  <a:srgbClr val="FFFFFF"/>
                </a:solidFill>
              </a:rPr>
            </a:b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217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C4DAB25-E062-3060-91DB-DDA1B18E0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08218" y="153833"/>
            <a:ext cx="4534024" cy="6404566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3117B4-CC60-51E3-911F-F2CF1A051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758" y="299601"/>
            <a:ext cx="4344006" cy="62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363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F0F9F-40D6-B0BA-EDDE-D2D068EC6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and PE Kit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D0A44D-866C-7BBD-27C9-1DB66EA8D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78378" y="2142587"/>
            <a:ext cx="2181529" cy="383911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5A063F-9599-D380-73F1-86F13B58B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103" y="2490297"/>
            <a:ext cx="3181794" cy="31436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540A97-68CF-FD1B-9F02-2BEB905381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1182" y="4908708"/>
            <a:ext cx="1609950" cy="905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A1DAF6-BC43-7777-D132-199AEE74BD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9153" y="1546911"/>
            <a:ext cx="1409897" cy="314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945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51C0BCA8-B9D5-4F84-B063-ABE683EE0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ack of magazines">
            <a:extLst>
              <a:ext uri="{FF2B5EF4-FFF2-40B4-BE49-F238E27FC236}">
                <a16:creationId xmlns:a16="http://schemas.microsoft.com/office/drawing/2014/main" id="{1589C8E0-1C87-9C34-59E7-D83FB705C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1" y="-66675"/>
            <a:ext cx="12191979" cy="6858000"/>
          </a:xfrm>
          <a:prstGeom prst="rect">
            <a:avLst/>
          </a:pr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148D7B7-CAFA-4089-A365-6371A76FE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144236 w 12192000"/>
              <a:gd name="connsiteY0" fmla="*/ 859953 h 6858000"/>
              <a:gd name="connsiteX1" fmla="*/ 954990 w 12192000"/>
              <a:gd name="connsiteY1" fmla="*/ 3049201 h 6858000"/>
              <a:gd name="connsiteX2" fmla="*/ 954990 w 12192000"/>
              <a:gd name="connsiteY2" fmla="*/ 3317710 h 6858000"/>
              <a:gd name="connsiteX3" fmla="*/ 954990 w 12192000"/>
              <a:gd name="connsiteY3" fmla="*/ 6057900 h 6858000"/>
              <a:gd name="connsiteX4" fmla="*/ 5334000 w 12192000"/>
              <a:gd name="connsiteY4" fmla="*/ 6057900 h 6858000"/>
              <a:gd name="connsiteX5" fmla="*/ 5334000 w 12192000"/>
              <a:gd name="connsiteY5" fmla="*/ 3049201 h 6858000"/>
              <a:gd name="connsiteX6" fmla="*/ 3144755 w 12192000"/>
              <a:gd name="connsiteY6" fmla="*/ 859953 h 6858000"/>
              <a:gd name="connsiteX7" fmla="*/ 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858000">
                <a:moveTo>
                  <a:pt x="3144236" y="859953"/>
                </a:moveTo>
                <a:cubicBezTo>
                  <a:pt x="1935127" y="859953"/>
                  <a:pt x="954990" y="1840119"/>
                  <a:pt x="954990" y="3049201"/>
                </a:cubicBezTo>
                <a:lnTo>
                  <a:pt x="954990" y="3317710"/>
                </a:lnTo>
                <a:lnTo>
                  <a:pt x="954990" y="6057900"/>
                </a:lnTo>
                <a:lnTo>
                  <a:pt x="5334000" y="6057900"/>
                </a:lnTo>
                <a:lnTo>
                  <a:pt x="5334000" y="3049201"/>
                </a:lnTo>
                <a:cubicBezTo>
                  <a:pt x="5334000" y="1840119"/>
                  <a:pt x="4353860" y="859953"/>
                  <a:pt x="3144755" y="859953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7B7BCC-1365-F3B8-FDAB-738D79888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227" y="2342333"/>
            <a:ext cx="5291275" cy="489666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1" u="sng" dirty="0">
                <a:solidFill>
                  <a:srgbClr val="FFFFFF"/>
                </a:solidFill>
              </a:rPr>
              <a:t>The Curriculum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Overviews on the school website </a:t>
            </a:r>
            <a:r>
              <a:rPr lang="en-GB" sz="1400" dirty="0">
                <a:hlinkClick r:id="rId3"/>
              </a:rPr>
              <a:t>Tividale Hall Primary - Our Curriculum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Themes: The Romans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Golden </a:t>
            </a:r>
            <a:r>
              <a:rPr lang="en-US" sz="3600" dirty="0" err="1">
                <a:solidFill>
                  <a:srgbClr val="FFFFFF"/>
                </a:solidFill>
              </a:rPr>
              <a:t>Threads:Leadership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Subject coverage: </a:t>
            </a:r>
            <a:r>
              <a:rPr lang="en-US" sz="2000" dirty="0" err="1">
                <a:solidFill>
                  <a:srgbClr val="FFFFFF"/>
                </a:solidFill>
              </a:rPr>
              <a:t>Maths</a:t>
            </a:r>
            <a:r>
              <a:rPr lang="en-US" sz="2000" dirty="0">
                <a:solidFill>
                  <a:srgbClr val="FFFFFF"/>
                </a:solidFill>
              </a:rPr>
              <a:t>, English, Guided Reading, Humanities, Science, French, Computing, Art/DT, RE/PSHE, PE</a:t>
            </a:r>
            <a:br>
              <a:rPr lang="en-US" sz="3600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476E355-DC49-4AFB-88DE-62B854B9B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9851" y="4003443"/>
            <a:ext cx="0" cy="2054457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7524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4A8384-2C48-6139-13E2-8E9A0BC74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162" y="157154"/>
            <a:ext cx="10180608" cy="65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7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een building in a cornfield">
            <a:extLst>
              <a:ext uri="{FF2B5EF4-FFF2-40B4-BE49-F238E27FC236}">
                <a16:creationId xmlns:a16="http://schemas.microsoft.com/office/drawing/2014/main" id="{2EC6243B-364D-465B-4E3F-D18225C2C4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20" y="1"/>
            <a:ext cx="12188932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01DA24-473D-1002-CCB9-86E8D2191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98393"/>
            <a:ext cx="6855490" cy="11924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Trips and Experiences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70F741-6C02-4533-216A-34088ADD04D1}"/>
              </a:ext>
            </a:extLst>
          </p:cNvPr>
          <p:cNvSpPr/>
          <p:nvPr/>
        </p:nvSpPr>
        <p:spPr>
          <a:xfrm>
            <a:off x="6907416" y="209370"/>
            <a:ext cx="5114695" cy="284782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68F7B2-AEC3-7E71-E4E0-42552F277A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63484" y="197732"/>
            <a:ext cx="9563100" cy="284782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b="1" cap="all" spc="300" dirty="0">
                <a:solidFill>
                  <a:schemeClr val="tx1"/>
                </a:solidFill>
              </a:rPr>
              <a:t>This year:</a:t>
            </a:r>
          </a:p>
          <a:p>
            <a:r>
              <a:rPr lang="en-US" sz="2400" b="1" cap="all" spc="300" dirty="0" err="1">
                <a:solidFill>
                  <a:schemeClr val="tx1"/>
                </a:solidFill>
              </a:rPr>
              <a:t>Wroxeter</a:t>
            </a:r>
            <a:r>
              <a:rPr lang="en-US" sz="2400" b="1" cap="all" spc="300" dirty="0">
                <a:solidFill>
                  <a:schemeClr val="tx1"/>
                </a:solidFill>
              </a:rPr>
              <a:t> Roman city</a:t>
            </a:r>
          </a:p>
          <a:p>
            <a:r>
              <a:rPr lang="en-US" sz="2400" b="1" cap="all" spc="300" dirty="0">
                <a:solidFill>
                  <a:schemeClr val="tx1"/>
                </a:solidFill>
              </a:rPr>
              <a:t>Christmas production</a:t>
            </a:r>
          </a:p>
          <a:p>
            <a:r>
              <a:rPr lang="en-US" sz="2400" b="1" cap="all" spc="300" dirty="0">
                <a:solidFill>
                  <a:schemeClr val="tx1"/>
                </a:solidFill>
              </a:rPr>
              <a:t>Black Country Museum </a:t>
            </a:r>
          </a:p>
          <a:p>
            <a:r>
              <a:rPr lang="en-US" sz="2400" b="1" cap="all" spc="300" dirty="0">
                <a:solidFill>
                  <a:schemeClr val="tx1"/>
                </a:solidFill>
              </a:rPr>
              <a:t>Residential </a:t>
            </a:r>
          </a:p>
          <a:p>
            <a:endParaRPr lang="en-US" sz="1800" cap="all" spc="300" dirty="0">
              <a:solidFill>
                <a:schemeClr val="bg1"/>
              </a:solidFill>
            </a:endParaRPr>
          </a:p>
          <a:p>
            <a:endParaRPr lang="en-US" sz="1800" cap="all" spc="300" dirty="0">
              <a:solidFill>
                <a:schemeClr val="bg1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060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E44A95-4524-353B-70A3-CECC5F0EFF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968" r="-1" b="-1"/>
          <a:stretch/>
        </p:blipFill>
        <p:spPr>
          <a:xfrm>
            <a:off x="20" y="1"/>
            <a:ext cx="12188932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35965-ED10-EE7C-56C6-5704D7718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0" y="422612"/>
            <a:ext cx="6855490" cy="119245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4800" dirty="0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27E85-605A-FD72-17A6-8E36E42B9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5661214"/>
            <a:ext cx="9563100" cy="46186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 b="1" cap="all" spc="300" dirty="0">
                <a:solidFill>
                  <a:schemeClr val="accent6">
                    <a:lumMod val="50000"/>
                  </a:schemeClr>
                </a:solidFill>
              </a:rPr>
              <a:t>The RSE Curriculum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679521E-30D5-8A99-712A-C204E379E9FB}"/>
              </a:ext>
            </a:extLst>
          </p:cNvPr>
          <p:cNvSpPr txBox="1">
            <a:spLocks/>
          </p:cNvSpPr>
          <p:nvPr/>
        </p:nvSpPr>
        <p:spPr>
          <a:xfrm>
            <a:off x="3594916" y="2747270"/>
            <a:ext cx="9563100" cy="28478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70000"/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Tx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cap="all" spc="3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8E2AD4-E5FD-37DB-18E7-600EA72C5DFB}"/>
              </a:ext>
            </a:extLst>
          </p:cNvPr>
          <p:cNvSpPr txBox="1"/>
          <p:nvPr/>
        </p:nvSpPr>
        <p:spPr>
          <a:xfrm>
            <a:off x="4200525" y="2368698"/>
            <a:ext cx="774536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These modules are: </a:t>
            </a:r>
          </a:p>
          <a:p>
            <a:r>
              <a:rPr lang="en-US" dirty="0"/>
              <a:t> All About Me</a:t>
            </a:r>
          </a:p>
          <a:p>
            <a:r>
              <a:rPr lang="en-US" dirty="0"/>
              <a:t> Friendships</a:t>
            </a:r>
          </a:p>
          <a:p>
            <a:r>
              <a:rPr lang="en-US" dirty="0"/>
              <a:t> Resilience and Coping</a:t>
            </a:r>
          </a:p>
          <a:p>
            <a:r>
              <a:rPr lang="en-US" dirty="0"/>
              <a:t> Belonging</a:t>
            </a:r>
          </a:p>
          <a:p>
            <a:r>
              <a:rPr lang="en-US" dirty="0"/>
              <a:t> Being the Best I Can Be</a:t>
            </a:r>
          </a:p>
          <a:p>
            <a:r>
              <a:rPr lang="en-US" dirty="0"/>
              <a:t> My Wider World </a:t>
            </a:r>
          </a:p>
        </p:txBody>
      </p:sp>
    </p:spTree>
    <p:extLst>
      <p:ext uri="{BB962C8B-B14F-4D97-AF65-F5344CB8AC3E}">
        <p14:creationId xmlns:p14="http://schemas.microsoft.com/office/powerpoint/2010/main" val="3528767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Neat empty education desk">
            <a:extLst>
              <a:ext uri="{FF2B5EF4-FFF2-40B4-BE49-F238E27FC236}">
                <a16:creationId xmlns:a16="http://schemas.microsoft.com/office/drawing/2014/main" id="{FA3901DB-890C-D3C2-4941-34F252C69A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20582" y="141942"/>
            <a:ext cx="12188932" cy="685799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9C5AD-E7FB-FC76-D5B0-00BBF5ECA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98393"/>
            <a:ext cx="6855490" cy="11924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Homework Expectations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FA4FADCC-787E-FFC2-6391-05FD185B177B}"/>
              </a:ext>
            </a:extLst>
          </p:cNvPr>
          <p:cNvSpPr/>
          <p:nvPr/>
        </p:nvSpPr>
        <p:spPr>
          <a:xfrm>
            <a:off x="1069383" y="1472339"/>
            <a:ext cx="6602278" cy="2743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ED278C-5BC6-2663-7747-1080628BEB2C}"/>
              </a:ext>
            </a:extLst>
          </p:cNvPr>
          <p:cNvSpPr txBox="1"/>
          <p:nvPr/>
        </p:nvSpPr>
        <p:spPr>
          <a:xfrm>
            <a:off x="1059792" y="1558272"/>
            <a:ext cx="6588205" cy="252376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WEEKLY SPELLINGS (TESTED EVERY FRIDAY)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TT  ROCKSTARS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RETRIEVAL STYLE HOMEWORK FOR MATHS AND ENGLISH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GIVEN OUT ON A FRIDAY AND EXPECTED THE FOLLOWING FRIDAY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WEEKLY READING TARGETS (AR)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750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ubble sheet test paper and pencil">
            <a:extLst>
              <a:ext uri="{FF2B5EF4-FFF2-40B4-BE49-F238E27FC236}">
                <a16:creationId xmlns:a16="http://schemas.microsoft.com/office/drawing/2014/main" id="{A44C7015-71FF-2676-FB87-64DE55129B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5252" b="8209"/>
          <a:stretch/>
        </p:blipFill>
        <p:spPr>
          <a:xfrm>
            <a:off x="1" y="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DD2967-6CCB-8167-ACC0-8F774CFEC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2205" y="992330"/>
            <a:ext cx="6962052" cy="188420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Statutory Assessments</a:t>
            </a:r>
            <a:br>
              <a:rPr lang="en-US" sz="4800" dirty="0">
                <a:solidFill>
                  <a:srgbClr val="FFFFFF"/>
                </a:solidFill>
              </a:rPr>
            </a:br>
            <a:br>
              <a:rPr lang="en-US" sz="4800" dirty="0">
                <a:solidFill>
                  <a:srgbClr val="FFFFFF"/>
                </a:solidFill>
              </a:rPr>
            </a:br>
            <a:br>
              <a:rPr lang="en-US" sz="4800" dirty="0">
                <a:solidFill>
                  <a:srgbClr val="FFFFFF"/>
                </a:solidFill>
              </a:rPr>
            </a:br>
            <a:endParaRPr lang="en-US" sz="4800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0E95546-F1C2-808F-2C11-8DAF75434813}"/>
              </a:ext>
            </a:extLst>
          </p:cNvPr>
          <p:cNvSpPr txBox="1"/>
          <p:nvPr/>
        </p:nvSpPr>
        <p:spPr>
          <a:xfrm>
            <a:off x="2094271" y="1425677"/>
            <a:ext cx="93013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Summative assessments end of summer term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Maths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GPS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251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67B9E-29D8-63E9-A360-159FB0BDF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1"/>
            <a:ext cx="10427840" cy="1267291"/>
          </a:xfrm>
        </p:spPr>
        <p:txBody>
          <a:bodyPr>
            <a:normAutofit fontScale="90000"/>
          </a:bodyPr>
          <a:lstStyle/>
          <a:p>
            <a:r>
              <a:rPr lang="en-US" dirty="0"/>
              <a:t>Multiplication</a:t>
            </a:r>
            <a:br>
              <a:rPr lang="en-US" dirty="0"/>
            </a:br>
            <a:r>
              <a:rPr lang="en-US" dirty="0"/>
              <a:t> Check (MTC)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EACE9F-14B9-FB0F-E589-BC0B07E7A9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5681" y="553794"/>
            <a:ext cx="7643086" cy="442851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C29AED-2A44-A37A-AE40-A07397193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393" y="2803831"/>
            <a:ext cx="3117103" cy="188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355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0A35EA-E70F-0290-548A-30AC489FE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803535" cy="664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608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C50C9-1C70-749D-DCC5-43DCFF9B1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058" y="3039499"/>
            <a:ext cx="10515600" cy="1325563"/>
          </a:xfrm>
        </p:spPr>
        <p:txBody>
          <a:bodyPr>
            <a:noAutofit/>
          </a:bodyPr>
          <a:lstStyle/>
          <a:p>
            <a:br>
              <a:rPr lang="en-GB" sz="2400" dirty="0">
                <a:latin typeface="Kinetic Letters Joined" pitchFamily="50" charset="0"/>
              </a:rPr>
            </a:br>
            <a:br>
              <a:rPr lang="en-GB" sz="2400" dirty="0">
                <a:latin typeface="Kinetic Letters Joined" pitchFamily="50" charset="0"/>
              </a:rPr>
            </a:br>
            <a:endParaRPr lang="en-GB" sz="2400" dirty="0">
              <a:latin typeface="Kinetic Letters Joined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7B38D3-E56F-FA60-DCA5-989ABC70C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63" y="319350"/>
            <a:ext cx="10467712" cy="502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09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FF40E-6CBA-9D73-E84A-9C6B67716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76005D-D9BB-452C-2E02-DDD85D2A3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39" y="128012"/>
            <a:ext cx="10821499" cy="636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053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een dialogue boxes">
            <a:extLst>
              <a:ext uri="{FF2B5EF4-FFF2-40B4-BE49-F238E27FC236}">
                <a16:creationId xmlns:a16="http://schemas.microsoft.com/office/drawing/2014/main" id="{4E087F1F-0A91-A1EF-C36A-C23D2A48A1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112" b="15320"/>
          <a:stretch/>
        </p:blipFill>
        <p:spPr>
          <a:xfrm>
            <a:off x="20" y="1"/>
            <a:ext cx="12191979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80C6B76-4D7E-4FE2-84E4-C4734B2B4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3078542"/>
            <a:ext cx="12191999" cy="3779457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4F7931-F79B-BD84-F08B-892563057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876" y="4452080"/>
            <a:ext cx="10447724" cy="83344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Communication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503528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584861"/>
      </p:ext>
    </p:extLst>
  </p:cSld>
  <p:clrMapOvr>
    <a:masterClrMapping/>
  </p:clrMapOvr>
</p:sld>
</file>

<file path=ppt/theme/theme1.xml><?xml version="1.0" encoding="utf-8"?>
<a:theme xmlns:a="http://schemas.openxmlformats.org/drawingml/2006/main" name="VaultVTI">
  <a:themeElements>
    <a:clrScheme name="AnalogousFromRegularSeedLeftStep">
      <a:dk1>
        <a:srgbClr val="000000"/>
      </a:dk1>
      <a:lt1>
        <a:srgbClr val="FFFFFF"/>
      </a:lt1>
      <a:dk2>
        <a:srgbClr val="1B302B"/>
      </a:dk2>
      <a:lt2>
        <a:srgbClr val="F0F1F3"/>
      </a:lt2>
      <a:accent1>
        <a:srgbClr val="C09C22"/>
      </a:accent1>
      <a:accent2>
        <a:srgbClr val="D55B17"/>
      </a:accent2>
      <a:accent3>
        <a:srgbClr val="E72934"/>
      </a:accent3>
      <a:accent4>
        <a:srgbClr val="D51771"/>
      </a:accent4>
      <a:accent5>
        <a:srgbClr val="E729D2"/>
      </a:accent5>
      <a:accent6>
        <a:srgbClr val="9B17D5"/>
      </a:accent6>
      <a:hlink>
        <a:srgbClr val="5971C7"/>
      </a:hlink>
      <a:folHlink>
        <a:srgbClr val="7F7F7F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DE92B8F6305B4685CA643DE58E9015" ma:contentTypeVersion="16" ma:contentTypeDescription="Create a new document." ma:contentTypeScope="" ma:versionID="7bf00459f02ec0d530298b40ca70fd34">
  <xsd:schema xmlns:xsd="http://www.w3.org/2001/XMLSchema" xmlns:xs="http://www.w3.org/2001/XMLSchema" xmlns:p="http://schemas.microsoft.com/office/2006/metadata/properties" xmlns:ns2="b38cf021-8414-4aaf-8942-3056e8cd4c3b" xmlns:ns3="365a269f-4fae-448f-b237-6a41d83c3d94" targetNamespace="http://schemas.microsoft.com/office/2006/metadata/properties" ma:root="true" ma:fieldsID="21d7e06d07bedda8c63398fd83d53747" ns2:_="" ns3:_="">
    <xsd:import namespace="b38cf021-8414-4aaf-8942-3056e8cd4c3b"/>
    <xsd:import namespace="365a269f-4fae-448f-b237-6a41d83c3d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8cf021-8414-4aaf-8942-3056e8cd4c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e572ceb-dbd2-4c94-a974-da017bf61d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5a269f-4fae-448f-b237-6a41d83c3d9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47fac832-c892-4295-b3c2-d26e3324e3ee}" ma:internalName="TaxCatchAll" ma:showField="CatchAllData" ma:web="365a269f-4fae-448f-b237-6a41d83c3d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8cf021-8414-4aaf-8942-3056e8cd4c3b">
      <Terms xmlns="http://schemas.microsoft.com/office/infopath/2007/PartnerControls"/>
    </lcf76f155ced4ddcb4097134ff3c332f>
    <TaxCatchAll xmlns="365a269f-4fae-448f-b237-6a41d83c3d94" xsi:nil="true"/>
  </documentManagement>
</p:properties>
</file>

<file path=customXml/itemProps1.xml><?xml version="1.0" encoding="utf-8"?>
<ds:datastoreItem xmlns:ds="http://schemas.openxmlformats.org/officeDocument/2006/customXml" ds:itemID="{BF1221C4-F2DA-484C-89D3-42C1DD7541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214735-88BE-4A7E-80E2-38795134A4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8cf021-8414-4aaf-8942-3056e8cd4c3b"/>
    <ds:schemaRef ds:uri="365a269f-4fae-448f-b237-6a41d83c3d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4A7BF0D-7ED9-4941-8D41-C3CBBC0F6981}">
  <ds:schemaRefs>
    <ds:schemaRef ds:uri="http://purl.org/dc/elements/1.1/"/>
    <ds:schemaRef ds:uri="http://schemas.microsoft.com/office/2006/metadata/properties"/>
    <ds:schemaRef ds:uri="http://purl.org/dc/dcmitype/"/>
    <ds:schemaRef ds:uri="365a269f-4fae-448f-b237-6a41d83c3d94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38cf021-8414-4aaf-8942-3056e8cd4c3b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263</Words>
  <Application>Microsoft Office PowerPoint</Application>
  <PresentationFormat>Widescreen</PresentationFormat>
  <Paragraphs>46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Aptos</vt:lpstr>
      <vt:lpstr>Aptos Display</vt:lpstr>
      <vt:lpstr>Arial</vt:lpstr>
      <vt:lpstr>Georgia Pro Light</vt:lpstr>
      <vt:lpstr>Kinetic Letters Joined</vt:lpstr>
      <vt:lpstr>VaultVTI</vt:lpstr>
      <vt:lpstr>Office Theme</vt:lpstr>
      <vt:lpstr>Transition Meeting for Parents of children going into Year 4 .     </vt:lpstr>
      <vt:lpstr>Class Teachers</vt:lpstr>
      <vt:lpstr>Support Staff </vt:lpstr>
      <vt:lpstr>Expectations  Timings (8:45-3:30) Break time (10:15-10:30) Lunchtime (12:15-1:00) Drop off point (Bottom playground) Collection Point (Bottom playground) Bags/Pencil cases Toileting Stairs Independence Behaviour Policy </vt:lpstr>
      <vt:lpstr>PowerPoint Presentation</vt:lpstr>
      <vt:lpstr>Uniform and PE Kit</vt:lpstr>
      <vt:lpstr>The Curriculum  Overviews on the school website Tividale Hall Primary - Our Curriculum  Themes: The Romans  Golden Threads:Leadership  Subject coverage: Maths, English, Guided Reading, Humanities, Science, French, Computing, Art/DT, RE/PSHE, PE </vt:lpstr>
      <vt:lpstr>PowerPoint Presentation</vt:lpstr>
      <vt:lpstr>Trips and Experiences</vt:lpstr>
      <vt:lpstr>PowerPoint Presentation</vt:lpstr>
      <vt:lpstr>Homework Expectations </vt:lpstr>
      <vt:lpstr>Statutory Assessments   </vt:lpstr>
      <vt:lpstr>Multiplication  Check (MTC)</vt:lpstr>
      <vt:lpstr>PowerPoint Presentation</vt:lpstr>
      <vt:lpstr>  </vt:lpstr>
      <vt:lpstr>PowerPoint Presentation</vt:lpstr>
      <vt:lpstr>Communication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 Meeting for Parents of children going into       or        in Year     </dc:title>
  <dc:creator>Liz Mee</dc:creator>
  <cp:lastModifiedBy>Paul Smythe</cp:lastModifiedBy>
  <cp:revision>29</cp:revision>
  <dcterms:created xsi:type="dcterms:W3CDTF">2024-06-26T10:39:53Z</dcterms:created>
  <dcterms:modified xsi:type="dcterms:W3CDTF">2025-07-16T06:44:45Z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0x01010008DE92B8F6305B4685CA643DE58E9015</vt:lpwstr>
  </property>
  <property fmtid="{D5CDD505-2E9C-101B-9397-08002B2CF9AE}" pid="3" name="MediaServiceImageTags">
    <vt:lpwstr/>
  </property>
</Properties>
</file>