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4"/>
    <p:sldMasterId id="2147483674" r:id="rId5"/>
  </p:sldMasterIdLst>
  <p:notesMasterIdLst>
    <p:notesMasterId r:id="rId22"/>
  </p:notesMasterIdLst>
  <p:sldIdLst>
    <p:sldId id="256" r:id="rId6"/>
    <p:sldId id="258" r:id="rId7"/>
    <p:sldId id="259" r:id="rId8"/>
    <p:sldId id="260" r:id="rId9"/>
    <p:sldId id="268" r:id="rId10"/>
    <p:sldId id="262" r:id="rId11"/>
    <p:sldId id="261" r:id="rId12"/>
    <p:sldId id="269" r:id="rId13"/>
    <p:sldId id="264" r:id="rId14"/>
    <p:sldId id="265" r:id="rId15"/>
    <p:sldId id="263" r:id="rId16"/>
    <p:sldId id="266" r:id="rId17"/>
    <p:sldId id="505" r:id="rId18"/>
    <p:sldId id="507" r:id="rId19"/>
    <p:sldId id="504" r:id="rId20"/>
    <p:sldId id="26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59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44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mita Patel" userId="0a7e160f-c63c-425e-938e-68eb2699a7d6" providerId="ADAL" clId="{07642C66-7EBF-4D86-89A3-08C3212E93DC}"/>
    <pc:docChg chg="undo custSel addSld modSld">
      <pc:chgData name="Asmita Patel" userId="0a7e160f-c63c-425e-938e-68eb2699a7d6" providerId="ADAL" clId="{07642C66-7EBF-4D86-89A3-08C3212E93DC}" dt="2024-07-09T10:14:37.581" v="951" actId="20577"/>
      <pc:docMkLst>
        <pc:docMk/>
      </pc:docMkLst>
      <pc:sldChg chg="modSp mod">
        <pc:chgData name="Asmita Patel" userId="0a7e160f-c63c-425e-938e-68eb2699a7d6" providerId="ADAL" clId="{07642C66-7EBF-4D86-89A3-08C3212E93DC}" dt="2024-07-09T09:51:32.686" v="262" actId="20577"/>
        <pc:sldMkLst>
          <pc:docMk/>
          <pc:sldMk cId="3737105685" sldId="258"/>
        </pc:sldMkLst>
        <pc:spChg chg="mod">
          <ac:chgData name="Asmita Patel" userId="0a7e160f-c63c-425e-938e-68eb2699a7d6" providerId="ADAL" clId="{07642C66-7EBF-4D86-89A3-08C3212E93DC}" dt="2024-07-09T09:51:28.191" v="253" actId="20577"/>
          <ac:spMkLst>
            <pc:docMk/>
            <pc:sldMk cId="3737105685" sldId="258"/>
            <ac:spMk id="4" creationId="{0F136FBD-A50B-A247-FB8E-5381E75BC117}"/>
          </ac:spMkLst>
        </pc:spChg>
        <pc:spChg chg="mod">
          <ac:chgData name="Asmita Patel" userId="0a7e160f-c63c-425e-938e-68eb2699a7d6" providerId="ADAL" clId="{07642C66-7EBF-4D86-89A3-08C3212E93DC}" dt="2024-07-09T09:51:32.686" v="262" actId="20577"/>
          <ac:spMkLst>
            <pc:docMk/>
            <pc:sldMk cId="3737105685" sldId="258"/>
            <ac:spMk id="6" creationId="{66ED126F-0D65-7846-4A0A-59C91C496ACC}"/>
          </ac:spMkLst>
        </pc:spChg>
      </pc:sldChg>
      <pc:sldChg chg="modSp mod">
        <pc:chgData name="Asmita Patel" userId="0a7e160f-c63c-425e-938e-68eb2699a7d6" providerId="ADAL" clId="{07642C66-7EBF-4D86-89A3-08C3212E93DC}" dt="2024-07-09T09:33:51.531" v="7" actId="20577"/>
        <pc:sldMkLst>
          <pc:docMk/>
          <pc:sldMk cId="418852872" sldId="259"/>
        </pc:sldMkLst>
        <pc:spChg chg="mod">
          <ac:chgData name="Asmita Patel" userId="0a7e160f-c63c-425e-938e-68eb2699a7d6" providerId="ADAL" clId="{07642C66-7EBF-4D86-89A3-08C3212E93DC}" dt="2024-07-09T09:33:51.531" v="7" actId="20577"/>
          <ac:spMkLst>
            <pc:docMk/>
            <pc:sldMk cId="418852872" sldId="259"/>
            <ac:spMk id="5" creationId="{B8CD124D-2D4C-C041-7EF4-76ECBC8E41E1}"/>
          </ac:spMkLst>
        </pc:spChg>
      </pc:sldChg>
      <pc:sldChg chg="modSp mod">
        <pc:chgData name="Asmita Patel" userId="0a7e160f-c63c-425e-938e-68eb2699a7d6" providerId="ADAL" clId="{07642C66-7EBF-4D86-89A3-08C3212E93DC}" dt="2024-07-09T10:14:37.581" v="951" actId="20577"/>
        <pc:sldMkLst>
          <pc:docMk/>
          <pc:sldMk cId="2376217878" sldId="260"/>
        </pc:sldMkLst>
        <pc:spChg chg="mod">
          <ac:chgData name="Asmita Patel" userId="0a7e160f-c63c-425e-938e-68eb2699a7d6" providerId="ADAL" clId="{07642C66-7EBF-4D86-89A3-08C3212E93DC}" dt="2024-07-09T10:14:37.581" v="951" actId="20577"/>
          <ac:spMkLst>
            <pc:docMk/>
            <pc:sldMk cId="2376217878" sldId="260"/>
            <ac:spMk id="2" creationId="{0EA49D0A-2E13-1B3A-811A-486E7F23A33B}"/>
          </ac:spMkLst>
        </pc:spChg>
      </pc:sldChg>
      <pc:sldChg chg="modSp mod">
        <pc:chgData name="Asmita Patel" userId="0a7e160f-c63c-425e-938e-68eb2699a7d6" providerId="ADAL" clId="{07642C66-7EBF-4D86-89A3-08C3212E93DC}" dt="2024-07-09T09:46:41.195" v="241" actId="20577"/>
        <pc:sldMkLst>
          <pc:docMk/>
          <pc:sldMk cId="707524786" sldId="261"/>
        </pc:sldMkLst>
        <pc:spChg chg="mod">
          <ac:chgData name="Asmita Patel" userId="0a7e160f-c63c-425e-938e-68eb2699a7d6" providerId="ADAL" clId="{07642C66-7EBF-4D86-89A3-08C3212E93DC}" dt="2024-07-09T09:46:41.195" v="241" actId="20577"/>
          <ac:spMkLst>
            <pc:docMk/>
            <pc:sldMk cId="707524786" sldId="261"/>
            <ac:spMk id="2" creationId="{AD7B7BCC-1365-F3B8-FDAB-738D798881A0}"/>
          </ac:spMkLst>
        </pc:spChg>
      </pc:sldChg>
      <pc:sldChg chg="modNotesTx">
        <pc:chgData name="Asmita Patel" userId="0a7e160f-c63c-425e-938e-68eb2699a7d6" providerId="ADAL" clId="{07642C66-7EBF-4D86-89A3-08C3212E93DC}" dt="2024-07-09T09:53:07.822" v="395" actId="20577"/>
        <pc:sldMkLst>
          <pc:docMk/>
          <pc:sldMk cId="2619945467" sldId="262"/>
        </pc:sldMkLst>
      </pc:sldChg>
      <pc:sldChg chg="modSp mod">
        <pc:chgData name="Asmita Patel" userId="0a7e160f-c63c-425e-938e-68eb2699a7d6" providerId="ADAL" clId="{07642C66-7EBF-4D86-89A3-08C3212E93DC}" dt="2024-07-09T10:05:30.271" v="908" actId="14100"/>
        <pc:sldMkLst>
          <pc:docMk/>
          <pc:sldMk cId="2291750340" sldId="263"/>
        </pc:sldMkLst>
        <pc:spChg chg="mod">
          <ac:chgData name="Asmita Patel" userId="0a7e160f-c63c-425e-938e-68eb2699a7d6" providerId="ADAL" clId="{07642C66-7EBF-4D86-89A3-08C3212E93DC}" dt="2024-07-09T10:05:30.271" v="908" actId="14100"/>
          <ac:spMkLst>
            <pc:docMk/>
            <pc:sldMk cId="2291750340" sldId="263"/>
            <ac:spMk id="3" creationId="{A9ED278C-5BC6-2663-7747-1080628BEB2C}"/>
          </ac:spMkLst>
        </pc:spChg>
        <pc:picChg chg="mod">
          <ac:chgData name="Asmita Patel" userId="0a7e160f-c63c-425e-938e-68eb2699a7d6" providerId="ADAL" clId="{07642C66-7EBF-4D86-89A3-08C3212E93DC}" dt="2024-07-09T10:01:28.600" v="711" actId="1076"/>
          <ac:picMkLst>
            <pc:docMk/>
            <pc:sldMk cId="2291750340" sldId="263"/>
            <ac:picMk id="19" creationId="{FA3901DB-890C-D3C2-4941-34F252C69AAE}"/>
          </ac:picMkLst>
        </pc:picChg>
      </pc:sldChg>
      <pc:sldChg chg="modSp mod">
        <pc:chgData name="Asmita Patel" userId="0a7e160f-c63c-425e-938e-68eb2699a7d6" providerId="ADAL" clId="{07642C66-7EBF-4D86-89A3-08C3212E93DC}" dt="2024-07-09T10:14:17.755" v="950" actId="1076"/>
        <pc:sldMkLst>
          <pc:docMk/>
          <pc:sldMk cId="2810060732" sldId="264"/>
        </pc:sldMkLst>
        <pc:spChg chg="mod">
          <ac:chgData name="Asmita Patel" userId="0a7e160f-c63c-425e-938e-68eb2699a7d6" providerId="ADAL" clId="{07642C66-7EBF-4D86-89A3-08C3212E93DC}" dt="2024-07-09T10:14:17.755" v="950" actId="1076"/>
          <ac:spMkLst>
            <pc:docMk/>
            <pc:sldMk cId="2810060732" sldId="264"/>
            <ac:spMk id="3" creationId="{9E68F7B2-AEC3-7E71-E4E0-42552F277AF3}"/>
          </ac:spMkLst>
        </pc:spChg>
      </pc:sldChg>
      <pc:sldChg chg="addSp modSp mod">
        <pc:chgData name="Asmita Patel" userId="0a7e160f-c63c-425e-938e-68eb2699a7d6" providerId="ADAL" clId="{07642C66-7EBF-4D86-89A3-08C3212E93DC}" dt="2024-07-09T09:56:13.645" v="440" actId="1076"/>
        <pc:sldMkLst>
          <pc:docMk/>
          <pc:sldMk cId="3528767135" sldId="265"/>
        </pc:sldMkLst>
        <pc:spChg chg="add mod">
          <ac:chgData name="Asmita Patel" userId="0a7e160f-c63c-425e-938e-68eb2699a7d6" providerId="ADAL" clId="{07642C66-7EBF-4D86-89A3-08C3212E93DC}" dt="2024-07-09T09:56:13.645" v="440" actId="1076"/>
          <ac:spMkLst>
            <pc:docMk/>
            <pc:sldMk cId="3528767135" sldId="265"/>
            <ac:spMk id="4" creationId="{0679521E-30D5-8A99-712A-C204E379E9FB}"/>
          </ac:spMkLst>
        </pc:spChg>
      </pc:sldChg>
      <pc:sldChg chg="addSp modSp mod">
        <pc:chgData name="Asmita Patel" userId="0a7e160f-c63c-425e-938e-68eb2699a7d6" providerId="ADAL" clId="{07642C66-7EBF-4D86-89A3-08C3212E93DC}" dt="2024-07-09T10:04:18.978" v="885" actId="20577"/>
        <pc:sldMkLst>
          <pc:docMk/>
          <pc:sldMk cId="4012251881" sldId="266"/>
        </pc:sldMkLst>
        <pc:spChg chg="mod">
          <ac:chgData name="Asmita Patel" userId="0a7e160f-c63c-425e-938e-68eb2699a7d6" providerId="ADAL" clId="{07642C66-7EBF-4D86-89A3-08C3212E93DC}" dt="2024-07-09T10:03:14.537" v="799" actId="1076"/>
          <ac:spMkLst>
            <pc:docMk/>
            <pc:sldMk cId="4012251881" sldId="266"/>
            <ac:spMk id="2" creationId="{4ADD2967-6CCB-8167-ACC0-8F774CFEC229}"/>
          </ac:spMkLst>
        </pc:spChg>
        <pc:spChg chg="add mod">
          <ac:chgData name="Asmita Patel" userId="0a7e160f-c63c-425e-938e-68eb2699a7d6" providerId="ADAL" clId="{07642C66-7EBF-4D86-89A3-08C3212E93DC}" dt="2024-07-09T10:04:18.978" v="885" actId="20577"/>
          <ac:spMkLst>
            <pc:docMk/>
            <pc:sldMk cId="4012251881" sldId="266"/>
            <ac:spMk id="3" creationId="{40E95546-F1C2-808F-2C11-8DAF75434813}"/>
          </ac:spMkLst>
        </pc:spChg>
        <pc:picChg chg="mod">
          <ac:chgData name="Asmita Patel" userId="0a7e160f-c63c-425e-938e-68eb2699a7d6" providerId="ADAL" clId="{07642C66-7EBF-4D86-89A3-08C3212E93DC}" dt="2024-07-09T10:02:52.117" v="791" actId="1076"/>
          <ac:picMkLst>
            <pc:docMk/>
            <pc:sldMk cId="4012251881" sldId="266"/>
            <ac:picMk id="5" creationId="{A44C7015-71FF-2676-FB87-64DE55129B4C}"/>
          </ac:picMkLst>
        </pc:picChg>
      </pc:sldChg>
      <pc:sldChg chg="addSp delSp modSp mod modNotesTx">
        <pc:chgData name="Asmita Patel" userId="0a7e160f-c63c-425e-938e-68eb2699a7d6" providerId="ADAL" clId="{07642C66-7EBF-4D86-89A3-08C3212E93DC}" dt="2024-07-09T10:12:04.868" v="929"/>
        <pc:sldMkLst>
          <pc:docMk/>
          <pc:sldMk cId="2531584861" sldId="267"/>
        </pc:sldMkLst>
        <pc:spChg chg="add del mod">
          <ac:chgData name="Asmita Patel" userId="0a7e160f-c63c-425e-938e-68eb2699a7d6" providerId="ADAL" clId="{07642C66-7EBF-4D86-89A3-08C3212E93DC}" dt="2024-07-09T10:12:04.868" v="929"/>
          <ac:spMkLst>
            <pc:docMk/>
            <pc:sldMk cId="2531584861" sldId="267"/>
            <ac:spMk id="3" creationId="{FAAACB1B-C20C-0A8D-BF2D-676D00614980}"/>
          </ac:spMkLst>
        </pc:spChg>
      </pc:sldChg>
      <pc:sldChg chg="addSp modSp new mod">
        <pc:chgData name="Asmita Patel" userId="0a7e160f-c63c-425e-938e-68eb2699a7d6" providerId="ADAL" clId="{07642C66-7EBF-4D86-89A3-08C3212E93DC}" dt="2024-07-09T09:49:36.171" v="245" actId="14100"/>
        <pc:sldMkLst>
          <pc:docMk/>
          <pc:sldMk cId="1638317434" sldId="269"/>
        </pc:sldMkLst>
        <pc:picChg chg="add mod">
          <ac:chgData name="Asmita Patel" userId="0a7e160f-c63c-425e-938e-68eb2699a7d6" providerId="ADAL" clId="{07642C66-7EBF-4D86-89A3-08C3212E93DC}" dt="2024-07-09T09:49:36.171" v="245" actId="14100"/>
          <ac:picMkLst>
            <pc:docMk/>
            <pc:sldMk cId="1638317434" sldId="269"/>
            <ac:picMk id="3" creationId="{0F5E2F9C-A7F8-D623-A171-C46EA5D286F8}"/>
          </ac:picMkLst>
        </pc:picChg>
      </pc:sldChg>
    </pc:docChg>
  </pc:docChgLst>
  <pc:docChgLst>
    <pc:chgData name="Steph Griffin" userId="S::steph.griffin@tividalehall.sandwell.sch.uk::2ab3a0ec-3813-4de5-bd96-c26ecc9a37e9" providerId="AD" clId="Web-{82AC2522-CC35-5180-642A-EFC110B8C285}"/>
    <pc:docChg chg="modSld">
      <pc:chgData name="Steph Griffin" userId="S::steph.griffin@tividalehall.sandwell.sch.uk::2ab3a0ec-3813-4de5-bd96-c26ecc9a37e9" providerId="AD" clId="Web-{82AC2522-CC35-5180-642A-EFC110B8C285}" dt="2024-07-03T19:28:14.678" v="95" actId="20577"/>
      <pc:docMkLst>
        <pc:docMk/>
      </pc:docMkLst>
      <pc:sldChg chg="modSp">
        <pc:chgData name="Steph Griffin" userId="S::steph.griffin@tividalehall.sandwell.sch.uk::2ab3a0ec-3813-4de5-bd96-c26ecc9a37e9" providerId="AD" clId="Web-{82AC2522-CC35-5180-642A-EFC110B8C285}" dt="2024-07-03T19:25:23.747" v="2" actId="14100"/>
        <pc:sldMkLst>
          <pc:docMk/>
          <pc:sldMk cId="3131266571" sldId="256"/>
        </pc:sldMkLst>
        <pc:spChg chg="mod">
          <ac:chgData name="Steph Griffin" userId="S::steph.griffin@tividalehall.sandwell.sch.uk::2ab3a0ec-3813-4de5-bd96-c26ecc9a37e9" providerId="AD" clId="Web-{82AC2522-CC35-5180-642A-EFC110B8C285}" dt="2024-07-03T19:25:23.747" v="2" actId="14100"/>
          <ac:spMkLst>
            <pc:docMk/>
            <pc:sldMk cId="3131266571" sldId="256"/>
            <ac:spMk id="2" creationId="{E259F4C9-8C57-24B4-20F6-7DDB9E69582E}"/>
          </ac:spMkLst>
        </pc:spChg>
      </pc:sldChg>
      <pc:sldChg chg="modSp">
        <pc:chgData name="Steph Griffin" userId="S::steph.griffin@tividalehall.sandwell.sch.uk::2ab3a0ec-3813-4de5-bd96-c26ecc9a37e9" providerId="AD" clId="Web-{82AC2522-CC35-5180-642A-EFC110B8C285}" dt="2024-07-03T19:27:57.818" v="81" actId="20577"/>
        <pc:sldMkLst>
          <pc:docMk/>
          <pc:sldMk cId="707524786" sldId="261"/>
        </pc:sldMkLst>
        <pc:spChg chg="mod">
          <ac:chgData name="Steph Griffin" userId="S::steph.griffin@tividalehall.sandwell.sch.uk::2ab3a0ec-3813-4de5-bd96-c26ecc9a37e9" providerId="AD" clId="Web-{82AC2522-CC35-5180-642A-EFC110B8C285}" dt="2024-07-03T19:27:57.818" v="81" actId="20577"/>
          <ac:spMkLst>
            <pc:docMk/>
            <pc:sldMk cId="707524786" sldId="261"/>
            <ac:spMk id="2" creationId="{AD7B7BCC-1365-F3B8-FDAB-738D798881A0}"/>
          </ac:spMkLst>
        </pc:spChg>
      </pc:sldChg>
      <pc:sldChg chg="addSp modSp">
        <pc:chgData name="Steph Griffin" userId="S::steph.griffin@tividalehall.sandwell.sch.uk::2ab3a0ec-3813-4de5-bd96-c26ecc9a37e9" providerId="AD" clId="Web-{82AC2522-CC35-5180-642A-EFC110B8C285}" dt="2024-07-03T19:26:28.393" v="28"/>
        <pc:sldMkLst>
          <pc:docMk/>
          <pc:sldMk cId="2291750340" sldId="263"/>
        </pc:sldMkLst>
        <pc:spChg chg="mod">
          <ac:chgData name="Steph Griffin" userId="S::steph.griffin@tividalehall.sandwell.sch.uk::2ab3a0ec-3813-4de5-bd96-c26ecc9a37e9" providerId="AD" clId="Web-{82AC2522-CC35-5180-642A-EFC110B8C285}" dt="2024-07-03T19:25:46.998" v="5" actId="20577"/>
          <ac:spMkLst>
            <pc:docMk/>
            <pc:sldMk cId="2291750340" sldId="263"/>
            <ac:spMk id="2" creationId="{37D9C5AD-E7FB-FC76-D5B0-00BBF5ECA8FA}"/>
          </ac:spMkLst>
        </pc:spChg>
        <pc:spChg chg="add mod">
          <ac:chgData name="Steph Griffin" userId="S::steph.griffin@tividalehall.sandwell.sch.uk::2ab3a0ec-3813-4de5-bd96-c26ecc9a37e9" providerId="AD" clId="Web-{82AC2522-CC35-5180-642A-EFC110B8C285}" dt="2024-07-03T19:26:28.393" v="28"/>
          <ac:spMkLst>
            <pc:docMk/>
            <pc:sldMk cId="2291750340" sldId="263"/>
            <ac:spMk id="3" creationId="{A9ED278C-5BC6-2663-7747-1080628BEB2C}"/>
          </ac:spMkLst>
        </pc:spChg>
      </pc:sldChg>
      <pc:sldChg chg="modSp">
        <pc:chgData name="Steph Griffin" userId="S::steph.griffin@tividalehall.sandwell.sch.uk::2ab3a0ec-3813-4de5-bd96-c26ecc9a37e9" providerId="AD" clId="Web-{82AC2522-CC35-5180-642A-EFC110B8C285}" dt="2024-07-03T19:28:14.678" v="95" actId="20577"/>
        <pc:sldMkLst>
          <pc:docMk/>
          <pc:sldMk cId="4012251881" sldId="266"/>
        </pc:sldMkLst>
        <pc:spChg chg="mod">
          <ac:chgData name="Steph Griffin" userId="S::steph.griffin@tividalehall.sandwell.sch.uk::2ab3a0ec-3813-4de5-bd96-c26ecc9a37e9" providerId="AD" clId="Web-{82AC2522-CC35-5180-642A-EFC110B8C285}" dt="2024-07-03T19:28:14.678" v="95" actId="20577"/>
          <ac:spMkLst>
            <pc:docMk/>
            <pc:sldMk cId="4012251881" sldId="266"/>
            <ac:spMk id="2" creationId="{4ADD2967-6CCB-8167-ACC0-8F774CFEC229}"/>
          </ac:spMkLst>
        </pc:spChg>
      </pc:sldChg>
    </pc:docChg>
  </pc:docChgLst>
  <pc:docChgLst>
    <pc:chgData name="Asmita Patel" userId="0a7e160f-c63c-425e-938e-68eb2699a7d6" providerId="ADAL" clId="{12A7982E-A243-40C3-9CDF-C9D35FC1D9AB}"/>
    <pc:docChg chg="custSel addSld delSld modSld">
      <pc:chgData name="Asmita Patel" userId="0a7e160f-c63c-425e-938e-68eb2699a7d6" providerId="ADAL" clId="{12A7982E-A243-40C3-9CDF-C9D35FC1D9AB}" dt="2025-07-07T18:37:33.550" v="384" actId="1076"/>
      <pc:docMkLst>
        <pc:docMk/>
      </pc:docMkLst>
      <pc:sldChg chg="del">
        <pc:chgData name="Asmita Patel" userId="0a7e160f-c63c-425e-938e-68eb2699a7d6" providerId="ADAL" clId="{12A7982E-A243-40C3-9CDF-C9D35FC1D9AB}" dt="2025-07-01T17:52:39.103" v="0" actId="47"/>
        <pc:sldMkLst>
          <pc:docMk/>
          <pc:sldMk cId="3935201591" sldId="257"/>
        </pc:sldMkLst>
      </pc:sldChg>
      <pc:sldChg chg="modSp mod">
        <pc:chgData name="Asmita Patel" userId="0a7e160f-c63c-425e-938e-68eb2699a7d6" providerId="ADAL" clId="{12A7982E-A243-40C3-9CDF-C9D35FC1D9AB}" dt="2025-07-01T17:52:45.895" v="20" actId="20577"/>
        <pc:sldMkLst>
          <pc:docMk/>
          <pc:sldMk cId="3737105685" sldId="258"/>
        </pc:sldMkLst>
        <pc:spChg chg="mod">
          <ac:chgData name="Asmita Patel" userId="0a7e160f-c63c-425e-938e-68eb2699a7d6" providerId="ADAL" clId="{12A7982E-A243-40C3-9CDF-C9D35FC1D9AB}" dt="2025-07-01T17:52:45.895" v="20" actId="20577"/>
          <ac:spMkLst>
            <pc:docMk/>
            <pc:sldMk cId="3737105685" sldId="258"/>
            <ac:spMk id="6" creationId="{66ED126F-0D65-7846-4A0A-59C91C496ACC}"/>
          </ac:spMkLst>
        </pc:spChg>
      </pc:sldChg>
      <pc:sldChg chg="modSp mod">
        <pc:chgData name="Asmita Patel" userId="0a7e160f-c63c-425e-938e-68eb2699a7d6" providerId="ADAL" clId="{12A7982E-A243-40C3-9CDF-C9D35FC1D9AB}" dt="2025-07-01T17:52:52.525" v="21" actId="20577"/>
        <pc:sldMkLst>
          <pc:docMk/>
          <pc:sldMk cId="418852872" sldId="259"/>
        </pc:sldMkLst>
        <pc:spChg chg="mod">
          <ac:chgData name="Asmita Patel" userId="0a7e160f-c63c-425e-938e-68eb2699a7d6" providerId="ADAL" clId="{12A7982E-A243-40C3-9CDF-C9D35FC1D9AB}" dt="2025-07-01T17:52:52.525" v="21" actId="20577"/>
          <ac:spMkLst>
            <pc:docMk/>
            <pc:sldMk cId="418852872" sldId="259"/>
            <ac:spMk id="4" creationId="{3114BE97-1B7B-F7FD-27A3-58D216E0CBAC}"/>
          </ac:spMkLst>
        </pc:spChg>
      </pc:sldChg>
      <pc:sldChg chg="modSp mod">
        <pc:chgData name="Asmita Patel" userId="0a7e160f-c63c-425e-938e-68eb2699a7d6" providerId="ADAL" clId="{12A7982E-A243-40C3-9CDF-C9D35FC1D9AB}" dt="2025-07-01T17:53:25.617" v="23" actId="27636"/>
        <pc:sldMkLst>
          <pc:docMk/>
          <pc:sldMk cId="2810060732" sldId="264"/>
        </pc:sldMkLst>
        <pc:spChg chg="mod">
          <ac:chgData name="Asmita Patel" userId="0a7e160f-c63c-425e-938e-68eb2699a7d6" providerId="ADAL" clId="{12A7982E-A243-40C3-9CDF-C9D35FC1D9AB}" dt="2025-07-01T17:53:25.617" v="23" actId="27636"/>
          <ac:spMkLst>
            <pc:docMk/>
            <pc:sldMk cId="2810060732" sldId="264"/>
            <ac:spMk id="3" creationId="{9E68F7B2-AEC3-7E71-E4E0-42552F277AF3}"/>
          </ac:spMkLst>
        </pc:spChg>
      </pc:sldChg>
      <pc:sldChg chg="modSp mod">
        <pc:chgData name="Asmita Patel" userId="0a7e160f-c63c-425e-938e-68eb2699a7d6" providerId="ADAL" clId="{12A7982E-A243-40C3-9CDF-C9D35FC1D9AB}" dt="2025-07-01T17:53:46.006" v="30" actId="20577"/>
        <pc:sldMkLst>
          <pc:docMk/>
          <pc:sldMk cId="4012251881" sldId="266"/>
        </pc:sldMkLst>
        <pc:spChg chg="mod">
          <ac:chgData name="Asmita Patel" userId="0a7e160f-c63c-425e-938e-68eb2699a7d6" providerId="ADAL" clId="{12A7982E-A243-40C3-9CDF-C9D35FC1D9AB}" dt="2025-07-01T17:53:46.006" v="30" actId="20577"/>
          <ac:spMkLst>
            <pc:docMk/>
            <pc:sldMk cId="4012251881" sldId="266"/>
            <ac:spMk id="3" creationId="{40E95546-F1C2-808F-2C11-8DAF75434813}"/>
          </ac:spMkLst>
        </pc:spChg>
      </pc:sldChg>
      <pc:sldChg chg="addSp modSp new mod">
        <pc:chgData name="Asmita Patel" userId="0a7e160f-c63c-425e-938e-68eb2699a7d6" providerId="ADAL" clId="{12A7982E-A243-40C3-9CDF-C9D35FC1D9AB}" dt="2025-07-07T18:32:03.604" v="38" actId="255"/>
        <pc:sldMkLst>
          <pc:docMk/>
          <pc:sldMk cId="719608387" sldId="505"/>
        </pc:sldMkLst>
        <pc:spChg chg="add mod">
          <ac:chgData name="Asmita Patel" userId="0a7e160f-c63c-425e-938e-68eb2699a7d6" providerId="ADAL" clId="{12A7982E-A243-40C3-9CDF-C9D35FC1D9AB}" dt="2025-07-07T18:32:03.604" v="38" actId="255"/>
          <ac:spMkLst>
            <pc:docMk/>
            <pc:sldMk cId="719608387" sldId="505"/>
            <ac:spMk id="2" creationId="{5ED77793-6A4F-E69C-5098-C22EDD46EF22}"/>
          </ac:spMkLst>
        </pc:spChg>
      </pc:sldChg>
      <pc:sldChg chg="new del">
        <pc:chgData name="Asmita Patel" userId="0a7e160f-c63c-425e-938e-68eb2699a7d6" providerId="ADAL" clId="{12A7982E-A243-40C3-9CDF-C9D35FC1D9AB}" dt="2025-07-07T18:33:13.014" v="43" actId="47"/>
        <pc:sldMkLst>
          <pc:docMk/>
          <pc:sldMk cId="3936308080" sldId="506"/>
        </pc:sldMkLst>
      </pc:sldChg>
      <pc:sldChg chg="modSp new mod">
        <pc:chgData name="Asmita Patel" userId="0a7e160f-c63c-425e-938e-68eb2699a7d6" providerId="ADAL" clId="{12A7982E-A243-40C3-9CDF-C9D35FC1D9AB}" dt="2025-07-07T18:37:33.550" v="384" actId="1076"/>
        <pc:sldMkLst>
          <pc:docMk/>
          <pc:sldMk cId="2855309225" sldId="507"/>
        </pc:sldMkLst>
        <pc:spChg chg="mod">
          <ac:chgData name="Asmita Patel" userId="0a7e160f-c63c-425e-938e-68eb2699a7d6" providerId="ADAL" clId="{12A7982E-A243-40C3-9CDF-C9D35FC1D9AB}" dt="2025-07-07T18:37:33.550" v="384" actId="1076"/>
          <ac:spMkLst>
            <pc:docMk/>
            <pc:sldMk cId="2855309225" sldId="507"/>
            <ac:spMk id="2" creationId="{4D2C50C9-1C70-749D-DCC5-43DCFF9B1BE7}"/>
          </ac:spMkLst>
        </pc:spChg>
      </pc:sldChg>
    </pc:docChg>
  </pc:docChgLst>
  <pc:docChgLst>
    <pc:chgData name="Steph Griffin" userId="2ab3a0ec-3813-4de5-bd96-c26ecc9a37e9" providerId="ADAL" clId="{BC693506-E368-4E13-88DE-5F21A20D5C5B}"/>
    <pc:docChg chg="undo custSel addSld delSld modSld">
      <pc:chgData name="Steph Griffin" userId="2ab3a0ec-3813-4de5-bd96-c26ecc9a37e9" providerId="ADAL" clId="{BC693506-E368-4E13-88DE-5F21A20D5C5B}" dt="2025-07-04T14:29:10.181" v="125" actId="6549"/>
      <pc:docMkLst>
        <pc:docMk/>
      </pc:docMkLst>
      <pc:sldChg chg="modSp mod">
        <pc:chgData name="Steph Griffin" userId="2ab3a0ec-3813-4de5-bd96-c26ecc9a37e9" providerId="ADAL" clId="{BC693506-E368-4E13-88DE-5F21A20D5C5B}" dt="2025-07-04T14:25:53.071" v="2" actId="6549"/>
        <pc:sldMkLst>
          <pc:docMk/>
          <pc:sldMk cId="2810060732" sldId="264"/>
        </pc:sldMkLst>
        <pc:spChg chg="mod">
          <ac:chgData name="Steph Griffin" userId="2ab3a0ec-3813-4de5-bd96-c26ecc9a37e9" providerId="ADAL" clId="{BC693506-E368-4E13-88DE-5F21A20D5C5B}" dt="2025-07-04T14:25:53.071" v="2" actId="6549"/>
          <ac:spMkLst>
            <pc:docMk/>
            <pc:sldMk cId="2810060732" sldId="264"/>
            <ac:spMk id="3" creationId="{9E68F7B2-AEC3-7E71-E4E0-42552F277AF3}"/>
          </ac:spMkLst>
        </pc:spChg>
      </pc:sldChg>
      <pc:sldChg chg="addSp delSp modSp mod">
        <pc:chgData name="Steph Griffin" userId="2ab3a0ec-3813-4de5-bd96-c26ecc9a37e9" providerId="ADAL" clId="{BC693506-E368-4E13-88DE-5F21A20D5C5B}" dt="2025-07-04T14:29:10.181" v="125" actId="6549"/>
        <pc:sldMkLst>
          <pc:docMk/>
          <pc:sldMk cId="4012251881" sldId="266"/>
        </pc:sldMkLst>
        <pc:spChg chg="add del mod">
          <ac:chgData name="Steph Griffin" userId="2ab3a0ec-3813-4de5-bd96-c26ecc9a37e9" providerId="ADAL" clId="{BC693506-E368-4E13-88DE-5F21A20D5C5B}" dt="2025-07-04T14:29:10.181" v="125" actId="6549"/>
          <ac:spMkLst>
            <pc:docMk/>
            <pc:sldMk cId="4012251881" sldId="266"/>
            <ac:spMk id="3" creationId="{40E95546-F1C2-808F-2C11-8DAF75434813}"/>
          </ac:spMkLst>
        </pc:spChg>
      </pc:sldChg>
      <pc:sldChg chg="modSp new del mod">
        <pc:chgData name="Steph Griffin" userId="2ab3a0ec-3813-4de5-bd96-c26ecc9a37e9" providerId="ADAL" clId="{BC693506-E368-4E13-88DE-5F21A20D5C5B}" dt="2025-07-04T14:27:56.790" v="29" actId="47"/>
        <pc:sldMkLst>
          <pc:docMk/>
          <pc:sldMk cId="4186673693" sldId="270"/>
        </pc:sldMkLst>
        <pc:spChg chg="mod">
          <ac:chgData name="Steph Griffin" userId="2ab3a0ec-3813-4de5-bd96-c26ecc9a37e9" providerId="ADAL" clId="{BC693506-E368-4E13-88DE-5F21A20D5C5B}" dt="2025-07-04T14:26:47.427" v="28" actId="20577"/>
          <ac:spMkLst>
            <pc:docMk/>
            <pc:sldMk cId="4186673693" sldId="270"/>
            <ac:spMk id="2" creationId="{2F25FBD5-F123-22CD-4887-19096E96D610}"/>
          </ac:spMkLst>
        </pc:spChg>
      </pc:sldChg>
      <pc:sldChg chg="modSp mod">
        <pc:chgData name="Steph Griffin" userId="2ab3a0ec-3813-4de5-bd96-c26ecc9a37e9" providerId="ADAL" clId="{BC693506-E368-4E13-88DE-5F21A20D5C5B}" dt="2025-07-04T14:28:03.146" v="31" actId="14734"/>
        <pc:sldMkLst>
          <pc:docMk/>
          <pc:sldMk cId="3312695190" sldId="504"/>
        </pc:sldMkLst>
        <pc:graphicFrameChg chg="modGraphic">
          <ac:chgData name="Steph Griffin" userId="2ab3a0ec-3813-4de5-bd96-c26ecc9a37e9" providerId="ADAL" clId="{BC693506-E368-4E13-88DE-5F21A20D5C5B}" dt="2025-07-04T14:28:03.146" v="31" actId="14734"/>
          <ac:graphicFrameMkLst>
            <pc:docMk/>
            <pc:sldMk cId="3312695190" sldId="504"/>
            <ac:graphicFrameMk id="6" creationId="{33817DF4-EE9C-4543-2F21-D676EC594FA9}"/>
          </ac:graphicFrameMkLst>
        </pc:graphicFrameChg>
      </pc:sldChg>
    </pc:docChg>
  </pc:docChgLst>
  <pc:docChgLst>
    <pc:chgData name="Steph Griffin" userId="2ab3a0ec-3813-4de5-bd96-c26ecc9a37e9" providerId="ADAL" clId="{AC968E80-DEA5-4BBC-84E6-2CA578FDAFFA}"/>
    <pc:docChg chg="custSel modSld">
      <pc:chgData name="Steph Griffin" userId="2ab3a0ec-3813-4de5-bd96-c26ecc9a37e9" providerId="ADAL" clId="{AC968E80-DEA5-4BBC-84E6-2CA578FDAFFA}" dt="2025-07-16T07:31:22.277" v="108" actId="6549"/>
      <pc:docMkLst>
        <pc:docMk/>
      </pc:docMkLst>
      <pc:sldChg chg="modSp mod">
        <pc:chgData name="Steph Griffin" userId="2ab3a0ec-3813-4de5-bd96-c26ecc9a37e9" providerId="ADAL" clId="{AC968E80-DEA5-4BBC-84E6-2CA578FDAFFA}" dt="2025-07-16T07:31:22.277" v="108" actId="6549"/>
        <pc:sldMkLst>
          <pc:docMk/>
          <pc:sldMk cId="2291750340" sldId="263"/>
        </pc:sldMkLst>
        <pc:spChg chg="mod">
          <ac:chgData name="Steph Griffin" userId="2ab3a0ec-3813-4de5-bd96-c26ecc9a37e9" providerId="ADAL" clId="{AC968E80-DEA5-4BBC-84E6-2CA578FDAFFA}" dt="2025-07-16T07:31:22.277" v="108" actId="6549"/>
          <ac:spMkLst>
            <pc:docMk/>
            <pc:sldMk cId="2291750340" sldId="263"/>
            <ac:spMk id="3" creationId="{A9ED278C-5BC6-2663-7747-1080628BEB2C}"/>
          </ac:spMkLst>
        </pc:spChg>
      </pc:sldChg>
      <pc:sldChg chg="modSp mod">
        <pc:chgData name="Steph Griffin" userId="2ab3a0ec-3813-4de5-bd96-c26ecc9a37e9" providerId="ADAL" clId="{AC968E80-DEA5-4BBC-84E6-2CA578FDAFFA}" dt="2025-07-16T07:28:27.184" v="12" actId="20577"/>
        <pc:sldMkLst>
          <pc:docMk/>
          <pc:sldMk cId="2531584861" sldId="267"/>
        </pc:sldMkLst>
        <pc:spChg chg="mod">
          <ac:chgData name="Steph Griffin" userId="2ab3a0ec-3813-4de5-bd96-c26ecc9a37e9" providerId="ADAL" clId="{AC968E80-DEA5-4BBC-84E6-2CA578FDAFFA}" dt="2025-07-16T07:28:27.184" v="12" actId="20577"/>
          <ac:spMkLst>
            <pc:docMk/>
            <pc:sldMk cId="2531584861" sldId="267"/>
            <ac:spMk id="2" creationId="{A54F7931-F79B-BD84-F08B-892563057FA2}"/>
          </ac:spMkLst>
        </pc:spChg>
      </pc:sldChg>
      <pc:sldChg chg="modSp mod">
        <pc:chgData name="Steph Griffin" userId="2ab3a0ec-3813-4de5-bd96-c26ecc9a37e9" providerId="ADAL" clId="{AC968E80-DEA5-4BBC-84E6-2CA578FDAFFA}" dt="2025-07-16T07:29:42.021" v="54" actId="6549"/>
        <pc:sldMkLst>
          <pc:docMk/>
          <pc:sldMk cId="719608387" sldId="505"/>
        </pc:sldMkLst>
        <pc:spChg chg="mod">
          <ac:chgData name="Steph Griffin" userId="2ab3a0ec-3813-4de5-bd96-c26ecc9a37e9" providerId="ADAL" clId="{AC968E80-DEA5-4BBC-84E6-2CA578FDAFFA}" dt="2025-07-16T07:29:42.021" v="54" actId="6549"/>
          <ac:spMkLst>
            <pc:docMk/>
            <pc:sldMk cId="719608387" sldId="505"/>
            <ac:spMk id="2" creationId="{5ED77793-6A4F-E69C-5098-C22EDD46EF22}"/>
          </ac:spMkLst>
        </pc:spChg>
      </pc:sldChg>
      <pc:sldChg chg="modSp mod">
        <pc:chgData name="Steph Griffin" userId="2ab3a0ec-3813-4de5-bd96-c26ecc9a37e9" providerId="ADAL" clId="{AC968E80-DEA5-4BBC-84E6-2CA578FDAFFA}" dt="2025-07-16T07:29:56.708" v="73" actId="113"/>
        <pc:sldMkLst>
          <pc:docMk/>
          <pc:sldMk cId="2855309225" sldId="507"/>
        </pc:sldMkLst>
        <pc:spChg chg="mod">
          <ac:chgData name="Steph Griffin" userId="2ab3a0ec-3813-4de5-bd96-c26ecc9a37e9" providerId="ADAL" clId="{AC968E80-DEA5-4BBC-84E6-2CA578FDAFFA}" dt="2025-07-16T07:29:56.708" v="73" actId="113"/>
          <ac:spMkLst>
            <pc:docMk/>
            <pc:sldMk cId="2855309225" sldId="507"/>
            <ac:spMk id="2" creationId="{4D2C50C9-1C70-749D-DCC5-43DCFF9B1BE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4719F-98DD-43D2-9DE2-F4164B78D65A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14D25-65CB-4705-AF36-8BEB0770C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785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children are unable to do PE, please inform staff, write a note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214D25-65CB-4705-AF36-8BEB0770C60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602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214D25-65CB-4705-AF36-8BEB0770C609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295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48002-315D-49B1-B10F-137139C4BF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4896" y="1122363"/>
            <a:ext cx="7276733" cy="3381398"/>
          </a:xfrm>
        </p:spPr>
        <p:txBody>
          <a:bodyPr anchor="b">
            <a:normAutofit/>
          </a:bodyPr>
          <a:lstStyle>
            <a:lvl1pPr algn="l">
              <a:defRPr sz="4800" cap="none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4535E0-4D9C-4DCA-8569-64503C5DC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894" y="4612942"/>
            <a:ext cx="7276733" cy="1181683"/>
          </a:xfrm>
        </p:spPr>
        <p:txBody>
          <a:bodyPr>
            <a:normAutofit/>
          </a:bodyPr>
          <a:lstStyle>
            <a:lvl1pPr marL="0" indent="0" algn="l">
              <a:buNone/>
              <a:defRPr sz="18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83B68-70CF-4A98-948C-6EA4BD68D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C2EF9-7F83-4AD3-B3F6-B9D4618D6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B751B-3464-41CD-B728-A72BB191E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40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BFD42-94A9-4345-AF38-7D562B502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4C458-A63B-4032-B4EC-732DAC188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855B5-7F2F-408B-800D-92CB34B9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03412-EA6B-43CA-8B3A-F502587CB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46E9EE-F895-4ECE-B4B2-586D65ED8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223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8193F-AFAD-4A9A-B0EF-530DFB19D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876299"/>
            <a:ext cx="7876722" cy="371316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D1BBE4-9FC1-4F89-B120-1C49D816F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46170"/>
            <a:ext cx="6781301" cy="104845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530A6B-E3FD-4920-8128-C263CA1D6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66B85-0649-47DB-AD69-458D8F600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5931-A293-42E9-BDF5-B2AE121D7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881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5262B-ECD6-47BB-A6F1-92A6033E9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B8779-51E9-44D1-9F7B-28F3C6D3C4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8474" y="2080517"/>
            <a:ext cx="4970124" cy="397738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9E8BFB-5295-4C5E-9CB1-E276E9D0E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0899" y="2080517"/>
            <a:ext cx="4970124" cy="39773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E22BF-1819-4301-B699-EF5A2F4D9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0A2DF-39DE-49C3-A213-3E8423C7A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5D3A8-238B-4A68-A9F9-672D2F060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640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7D468-D010-4225-B024-DCEF543BC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71955"/>
            <a:ext cx="10441236" cy="139835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D60A0-FCAB-425A-9ECD-94CDE4F47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4926" y="1983242"/>
            <a:ext cx="5007110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6F986B-07CB-4FB0-9419-2AAB318B8A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0063" y="2813959"/>
            <a:ext cx="5007110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A9D784-7968-4E8B-B704-E42EE8F18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49255" y="1983242"/>
            <a:ext cx="5031769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45754F-08D1-4593-988F-95F0ED1A01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49255" y="2813959"/>
            <a:ext cx="5031769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ED2E61-83B4-4C8F-BBFE-D95920342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80C136-A664-4013-8073-B0C6BDEF8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AE9547-8EE7-461B-9E99-484B11E91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96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2E667-0EFA-4EE6-8E4D-20805309A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59" y="895440"/>
            <a:ext cx="10138451" cy="1832349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EE4825-BB8C-4567-B407-B4452409D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838892-25DB-4A4E-9D43-6058C45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C3DDDA-48EF-4B42-9980-4762AF509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13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EFA7D9-6801-4DD0-8D7D-505212F4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6FA3EA-1519-4178-AC3A-231A5BAA7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23DBE-6FD6-4D60-8336-7843B4BD3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493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2D9AE-CA1A-4751-9B33-0AC09CE62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96948"/>
            <a:ext cx="3046410" cy="1479551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4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F9941-76E5-42B5-8464-C1A7010D9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0796" y="876300"/>
            <a:ext cx="5758235" cy="5181599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4785D8-F112-415F-9AB4-5F2AC060D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4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70A0B3-4E9C-4FAC-B1D1-2673F7B5A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AA370A-33F5-48A6-962A-47C0F15D4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8AD606-A37D-4697-AA7A-EAE4F101A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4E0B5E-1030-4A34-AB09-05ACB45CE993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0852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21D4C-0A93-40A6-9645-5EF7DE6C5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89314"/>
            <a:ext cx="3046409" cy="1487185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2F9455-852F-4604-87D4-801E8D5DB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4" y="876300"/>
            <a:ext cx="5943596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842061-B161-4973-9EE4-76D0B73FC1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3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DCE2E0-050A-4BC2-91DF-7A00811D2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0AB003-B443-4B96-9DD9-4284E7E1E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179DBA-16C0-4FFB-B367-B96169B4B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9F2BD78-1D6B-4742-9726-75646D91F4AC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1283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B5731-248B-49C2-93DE-8A3260C9F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D4D5C5-3D5A-4F3D-8A08-7053DACF1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E5372-3FC6-4227-B2DD-6CB24E651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1B1B1-B637-4E46-B64C-F082B54C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5567AD-4B78-41F6-B814-726D4BD4C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235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674D5E-67E6-4C23-B80A-0C66B5331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76299"/>
            <a:ext cx="2628900" cy="5181601"/>
          </a:xfrm>
        </p:spPr>
        <p:txBody>
          <a:bodyPr vert="eaVert"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EFF2A-08E8-447D-85C7-7D5A9C422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76299"/>
            <a:ext cx="7734300" cy="51816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0030D-E580-4B0C-B5A8-2C8A094D9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DCAEB-1B6E-492E-918E-47179AF48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E4A38-A745-436E-9E33-63B9F81C0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452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F33-D2E8-DA54-50A1-4ACCE92A0A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783694-6C11-E08E-F768-32E12EAB30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E5597E-A76F-49CD-5027-7E3B31BF5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5C5CEE-1C40-EE83-18B1-EDD72D46F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E4034-CC53-D365-B006-D700DC5BC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695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59319-FF25-9CA1-7F53-A352C08C4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90A49E-07E2-2CB1-2C10-D73D19F05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2FAC5B-D40D-9C1D-D995-2D71C31A6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ECCF27-B72D-C7E6-44AE-31EA53271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73756C-A320-1928-EF32-CB923E9E9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9611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1F2C1-43DE-9AB3-3385-A666638C6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59BDD-DC82-63CF-4BF0-008E3833B2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6D789C-E92A-064F-CDFB-4A8F74AD9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21A3B6-E632-B0B1-5ABC-25399987F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0E4208-99A5-56B2-5A40-1EC6B044A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8059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0600F-CE6A-AEAB-4C2D-2C4E33513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ADE1D-B806-B793-DF09-8F7AD4341F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A69304-6A2D-33BE-6038-9C2432F882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173CC6-B501-1FDA-0392-B0164BE08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8B857D-3C51-9F4D-9204-A1A9BF7F4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AC9C42-18D4-7E3F-E226-2A5765606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3787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9E354-1C6E-9ECB-CDBD-EE4BEBEFE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15D2A7-A1FA-DD83-F3EF-E89A810462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018CE3-F46B-663E-75C3-D6CBF7D689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00335C-DCDE-34FF-AB86-C52A7B4FD1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7E1428-12F6-2D1E-294C-F1A1D8358B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27EC1C-FB35-554A-1451-7CF461475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3576A1-E549-CBA4-F89F-5CF0879E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75DC2A-32F6-04A9-6A29-D07456AF5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1191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5E77B-DFDA-AF28-A1B2-CA0065A0F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D57A16-7F51-3DD4-CCA4-D2BB936CE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D58F35-930F-B811-DAB7-D62B34586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D19354-F2AF-D335-3734-02BBFECFD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551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1B98FA-1A87-A4F3-A6C1-C02F936F0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8FB6FC-E0F5-A8EB-4C3D-A33B2211E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3E321C-82BB-9691-FFC2-A040E1F3E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3024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10CE4-4DFD-82AB-CC79-2B8795856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9C313-C99A-EF03-F8BC-BADD9758B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F21C94-D079-D378-CCF0-6C52F0314C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D74092-2BAC-60A0-85EE-A86C87AB7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4A3D7D-4807-0BD2-A41C-4324C171E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4A8542-87BE-91E1-5D6F-C60ED9921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1696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4E389-B3D7-C99C-D852-5E1EB093A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6DD8E3-74A2-0D66-E82C-F26CDBEF22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05C9B5-16CD-5340-0D74-697E66D40D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303B6B-D0D3-4FFE-0F6F-50A88F6AB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4811FE-715C-A89B-6A81-AAD5579C2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8E619-69A9-5BDE-6EAB-710AFC770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8453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51877-8C15-0401-026C-D86FED54C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674A7E-A0C5-BE68-9A75-BDB62F09B4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02DCC1-5AD4-3FE5-AB51-9F16F4521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3E21A0-2C05-8AF3-4446-0E697D002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2BA59C-A984-32F0-9980-2B04498F3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728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F85679-F84E-75F6-F1D4-47D8C54DE5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06B50D-A985-C687-66D5-FA953B38CD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7F105C-D4E1-1911-5491-B1AD6FD39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DDDE04-F52F-7D07-5674-AC4F7CB55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FF6FA8-9EA4-7790-64CD-1EE70EB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61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98CBCD-166B-4F97-A6DF-DAA3BF2B2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60" y="876302"/>
            <a:ext cx="10427840" cy="10860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4D6D9-636D-450B-839A-22AE0CED2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9758" y="2065984"/>
            <a:ext cx="10427841" cy="3903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E6CAEC-1EE5-4B71-9646-5C378EEBEF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2838" y="6356350"/>
            <a:ext cx="33613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326951E3-958F-4611-B170-D081BA0250F9}" type="datetimeFigureOut">
              <a:rPr lang="en-US" smtClean="0"/>
              <a:pPr/>
              <a:t>7/16/2025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70EF8-70B2-4AFC-8388-691A146AA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58748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07DC7-D05C-4038-B51A-F00B7B9C99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0400" y="6356350"/>
            <a:ext cx="6176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i="1">
                <a:solidFill>
                  <a:schemeClr val="tx2"/>
                </a:solidFill>
              </a:defRPr>
            </a:lvl1pPr>
          </a:lstStyle>
          <a:p>
            <a:fld id="{57871EFB-7B9E-4E86-A89E-697E8EBB06F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AD4CCDA-06BF-4D2A-B44F-195AEC0B5B22}"/>
              </a:ext>
            </a:extLst>
          </p:cNvPr>
          <p:cNvCxnSpPr>
            <a:cxnSpLocks/>
          </p:cNvCxnSpPr>
          <p:nvPr/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25457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62" r:id="rId4"/>
    <p:sldLayoutId id="2147483663" r:id="rId5"/>
    <p:sldLayoutId id="2147483668" r:id="rId6"/>
    <p:sldLayoutId id="2147483664" r:id="rId7"/>
    <p:sldLayoutId id="2147483665" r:id="rId8"/>
    <p:sldLayoutId id="2147483666" r:id="rId9"/>
    <p:sldLayoutId id="2147483667" r:id="rId10"/>
    <p:sldLayoutId id="214748366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Tx/>
        <a:buNone/>
        <a:defRPr sz="1800" i="1" kern="1200">
          <a:solidFill>
            <a:schemeClr val="tx2"/>
          </a:solidFill>
          <a:latin typeface="+mn-lt"/>
          <a:ea typeface="+mn-ea"/>
          <a:cs typeface="+mn-cs"/>
        </a:defRPr>
      </a:lvl2pPr>
      <a:lvl3pPr marL="50292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None/>
        <a:defRPr sz="1600" i="1" kern="1200">
          <a:solidFill>
            <a:schemeClr val="tx2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3CCD06-D176-7B61-51C8-CD18AD8A8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82FCE5-F639-D4BD-A439-2D3AED6E7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A513F0-B3DE-D10D-B76F-4A734CB55C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C67B88-C343-408D-9173-519EDB7EA5A7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6803D7-AC0D-2787-39A1-F125F28D49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0BAEBB-FB3B-DC1B-3EBF-3BE4D3602A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DCA5D4-0F79-4FE2-8893-B1A364A0A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869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tividalehall.sandwell.sch.uk/Our-Curriculum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FF4F1B1F-38C9-4BA3-8793-E2B6FC978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30" descr="Assorted school supplies">
            <a:extLst>
              <a:ext uri="{FF2B5EF4-FFF2-40B4-BE49-F238E27FC236}">
                <a16:creationId xmlns:a16="http://schemas.microsoft.com/office/drawing/2014/main" id="{3917FBE2-F810-9A8C-C49D-E36B7AC07F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730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59F4C9-8C57-24B4-20F6-7DDB9E6958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9691" y="802964"/>
            <a:ext cx="6962052" cy="2337288"/>
          </a:xfrm>
        </p:spPr>
        <p:txBody>
          <a:bodyPr anchor="b">
            <a:normAutofit/>
          </a:bodyPr>
          <a:lstStyle/>
          <a:p>
            <a:pPr algn="ctr"/>
            <a:r>
              <a:rPr lang="en-GB" b="1" dirty="0">
                <a:solidFill>
                  <a:srgbClr val="FFFFFF"/>
                </a:solidFill>
                <a:latin typeface="Kinetic Letters Joined"/>
              </a:rPr>
              <a:t>T</a:t>
            </a:r>
            <a:r>
              <a:rPr lang="en-GB" dirty="0">
                <a:latin typeface="Georgia Pro Light"/>
              </a:rPr>
              <a:t>ransition Meeting for Parents of children going into Year 5 .     </a:t>
            </a:r>
            <a:endParaRPr lang="en-US" dirty="0">
              <a:latin typeface="Georgia Pro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D77F6F-CA37-4409-0C63-AAA02079A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3299" y="3429000"/>
            <a:ext cx="1225402" cy="1341236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6B5C80BC-C547-4FD8-9B68-6A9207F0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1557" y="3481804"/>
            <a:ext cx="0" cy="131078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126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FF4F1B1F-38C9-4BA3-8793-E2B6FC978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Neat empty education desk">
            <a:extLst>
              <a:ext uri="{FF2B5EF4-FFF2-40B4-BE49-F238E27FC236}">
                <a16:creationId xmlns:a16="http://schemas.microsoft.com/office/drawing/2014/main" id="{D0A8AB36-9FC3-22F4-BBC1-AAFEEE787A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730"/>
          <a:stretch/>
        </p:blipFill>
        <p:spPr>
          <a:xfrm>
            <a:off x="6822" y="1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9F1D26-7CA4-425E-FAFF-96C82BE09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68680" y="239100"/>
            <a:ext cx="6962052" cy="100120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dirty="0">
                <a:solidFill>
                  <a:srgbClr val="FFFFFF"/>
                </a:solidFill>
              </a:rPr>
              <a:t>Class Teachers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B5C80BC-C547-4FD8-9B68-6A9207F0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1557" y="3481804"/>
            <a:ext cx="0" cy="131078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0F136FBD-A50B-A247-FB8E-5381E75BC117}"/>
              </a:ext>
            </a:extLst>
          </p:cNvPr>
          <p:cNvSpPr/>
          <p:nvPr/>
        </p:nvSpPr>
        <p:spPr>
          <a:xfrm>
            <a:off x="265092" y="1479395"/>
            <a:ext cx="2547254" cy="223701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/>
              <a:t>Mrs</a:t>
            </a:r>
            <a:r>
              <a:rPr lang="en-US" sz="4000" dirty="0"/>
              <a:t> Griffin (Hawks) </a:t>
            </a:r>
            <a:endParaRPr lang="en-GB" sz="4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6ED126F-0D65-7846-4A0A-59C91C496ACC}"/>
              </a:ext>
            </a:extLst>
          </p:cNvPr>
          <p:cNvSpPr/>
          <p:nvPr/>
        </p:nvSpPr>
        <p:spPr>
          <a:xfrm>
            <a:off x="3070616" y="1498454"/>
            <a:ext cx="2547254" cy="223701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/>
              <a:t>Mrs</a:t>
            </a:r>
            <a:r>
              <a:rPr lang="en-US" sz="4000" dirty="0"/>
              <a:t> Miller (Eagles)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737105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69F96FE-C3F5-4F02-8428-78ADCB975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79CB2D-DFE0-29FF-7A52-FD56946FF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876" y="1506072"/>
            <a:ext cx="4979254" cy="37794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Support Staff</a:t>
            </a:r>
            <a:br>
              <a:rPr lang="en-US" sz="4800" dirty="0"/>
            </a:br>
            <a:endParaRPr lang="en-US" sz="4800" dirty="0"/>
          </a:p>
        </p:txBody>
      </p:sp>
      <p:pic>
        <p:nvPicPr>
          <p:cNvPr id="7" name="Graphic 6" descr="Open Hand">
            <a:extLst>
              <a:ext uri="{FF2B5EF4-FFF2-40B4-BE49-F238E27FC236}">
                <a16:creationId xmlns:a16="http://schemas.microsoft.com/office/drawing/2014/main" id="{1375F752-CDE8-5141-0E79-6B3FACE8A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69415" y="2032904"/>
            <a:ext cx="4524441" cy="4304764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4990" y="5503528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3114BE97-1B7B-F7FD-27A3-58D216E0CBAC}"/>
              </a:ext>
            </a:extLst>
          </p:cNvPr>
          <p:cNvSpPr/>
          <p:nvPr/>
        </p:nvSpPr>
        <p:spPr>
          <a:xfrm>
            <a:off x="8838486" y="963386"/>
            <a:ext cx="2155371" cy="213903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Mrs</a:t>
            </a:r>
            <a:r>
              <a:rPr lang="en-US" sz="2400" dirty="0"/>
              <a:t> Woodhouse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CD124D-2D4C-C041-7EF4-76ECBC8E41E1}"/>
              </a:ext>
            </a:extLst>
          </p:cNvPr>
          <p:cNvSpPr/>
          <p:nvPr/>
        </p:nvSpPr>
        <p:spPr>
          <a:xfrm>
            <a:off x="6469416" y="963386"/>
            <a:ext cx="2155371" cy="213903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Mr</a:t>
            </a:r>
            <a:r>
              <a:rPr lang="en-US" sz="2400" dirty="0"/>
              <a:t> Morton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8852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3CECA2BE-0443-493F-9413-FC132026C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 descr="School desk with books and pencils with chalkboard in background">
            <a:extLst>
              <a:ext uri="{FF2B5EF4-FFF2-40B4-BE49-F238E27FC236}">
                <a16:creationId xmlns:a16="http://schemas.microsoft.com/office/drawing/2014/main" id="{6167316E-2A2C-DBCE-9CBB-E6B9E035E0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09" r="-1" b="-1"/>
          <a:stretch/>
        </p:blipFill>
        <p:spPr>
          <a:xfrm>
            <a:off x="-56805" y="-81003"/>
            <a:ext cx="12188932" cy="6857999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57C3041F-18C8-4A3F-BB74-556AD2101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2211293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A49D0A-2E13-1B3A-811A-486E7F23A3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598394"/>
            <a:ext cx="6855490" cy="74055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800" b="1" u="sng" dirty="0">
                <a:solidFill>
                  <a:srgbClr val="FFFFFF"/>
                </a:solidFill>
              </a:rPr>
              <a:t>Expectations</a:t>
            </a:r>
            <a:br>
              <a:rPr lang="en-US" sz="4800" b="1" dirty="0">
                <a:solidFill>
                  <a:srgbClr val="FFFFFF"/>
                </a:solidFill>
              </a:rPr>
            </a:br>
            <a:br>
              <a:rPr lang="en-US" sz="48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Timings (8:45-3:30)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Break time (10:15-10:30)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Lunchtime (12:15-1:00)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Drop off point (Top playground)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Collection Point (Top playground)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Bags/</a:t>
            </a:r>
            <a:r>
              <a:rPr lang="en-US" sz="3100" b="1">
                <a:solidFill>
                  <a:srgbClr val="FFFFFF"/>
                </a:solidFill>
              </a:rPr>
              <a:t>Pencil cases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Toileting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Stairs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Independence</a:t>
            </a:r>
            <a:br>
              <a:rPr lang="en-US" sz="3100" b="1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Behaviour Policy</a:t>
            </a:r>
            <a:br>
              <a:rPr lang="en-US" sz="4800" b="1" dirty="0">
                <a:solidFill>
                  <a:srgbClr val="FFFFFF"/>
                </a:solidFill>
              </a:rPr>
            </a:b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2B28B90-B579-47ED-A625-BAD03AE6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30588"/>
            <a:ext cx="12191999" cy="1927411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6259606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6217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C4DAB25-E062-3060-91DB-DDA1B18E0D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12511" y="299601"/>
            <a:ext cx="4430830" cy="6258798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3117B4-CC60-51E3-911F-F2CF1A051F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758" y="299601"/>
            <a:ext cx="4344006" cy="625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363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F0F9F-40D6-B0BA-EDDE-D2D068EC6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 and PE Kit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D0A44D-866C-7BBD-27C9-1DB66EA8D2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78378" y="2142587"/>
            <a:ext cx="2181529" cy="3839111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5A063F-9599-D380-73F1-86F13B58B2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5103" y="2490297"/>
            <a:ext cx="3181794" cy="31436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C540A97-68CF-FD1B-9F02-2BEB905381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1182" y="4908708"/>
            <a:ext cx="1609950" cy="905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DA1DAF6-BC43-7777-D132-199AEE74BD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9153" y="1546911"/>
            <a:ext cx="1409897" cy="3143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945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51C0BCA8-B9D5-4F84-B063-ABE683EE0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ack of magazines">
            <a:extLst>
              <a:ext uri="{FF2B5EF4-FFF2-40B4-BE49-F238E27FC236}">
                <a16:creationId xmlns:a16="http://schemas.microsoft.com/office/drawing/2014/main" id="{1589C8E0-1C87-9C34-59E7-D83FB705CC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13861" y="-114300"/>
            <a:ext cx="12191979" cy="6858000"/>
          </a:xfrm>
          <a:prstGeom prst="rect">
            <a:avLst/>
          </a:prstGeom>
        </p:spPr>
      </p:pic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148D7B7-CAFA-4089-A365-6371A76FE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144236 w 12192000"/>
              <a:gd name="connsiteY0" fmla="*/ 859953 h 6858000"/>
              <a:gd name="connsiteX1" fmla="*/ 954990 w 12192000"/>
              <a:gd name="connsiteY1" fmla="*/ 3049201 h 6858000"/>
              <a:gd name="connsiteX2" fmla="*/ 954990 w 12192000"/>
              <a:gd name="connsiteY2" fmla="*/ 3317710 h 6858000"/>
              <a:gd name="connsiteX3" fmla="*/ 954990 w 12192000"/>
              <a:gd name="connsiteY3" fmla="*/ 6057900 h 6858000"/>
              <a:gd name="connsiteX4" fmla="*/ 5334000 w 12192000"/>
              <a:gd name="connsiteY4" fmla="*/ 6057900 h 6858000"/>
              <a:gd name="connsiteX5" fmla="*/ 5334000 w 12192000"/>
              <a:gd name="connsiteY5" fmla="*/ 3049201 h 6858000"/>
              <a:gd name="connsiteX6" fmla="*/ 3144755 w 12192000"/>
              <a:gd name="connsiteY6" fmla="*/ 859953 h 6858000"/>
              <a:gd name="connsiteX7" fmla="*/ 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6858000">
                <a:moveTo>
                  <a:pt x="3144236" y="859953"/>
                </a:moveTo>
                <a:cubicBezTo>
                  <a:pt x="1935127" y="859953"/>
                  <a:pt x="954990" y="1840119"/>
                  <a:pt x="954990" y="3049201"/>
                </a:cubicBezTo>
                <a:lnTo>
                  <a:pt x="954990" y="3317710"/>
                </a:lnTo>
                <a:lnTo>
                  <a:pt x="954990" y="6057900"/>
                </a:lnTo>
                <a:lnTo>
                  <a:pt x="5334000" y="6057900"/>
                </a:lnTo>
                <a:lnTo>
                  <a:pt x="5334000" y="3049201"/>
                </a:lnTo>
                <a:cubicBezTo>
                  <a:pt x="5334000" y="1840119"/>
                  <a:pt x="4353860" y="859953"/>
                  <a:pt x="3144755" y="859953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>
              <a:alpha val="6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7B7BCC-1365-F3B8-FDAB-738D79888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8227" y="1732733"/>
            <a:ext cx="5291275" cy="489666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600" b="1" u="sng" dirty="0">
                <a:solidFill>
                  <a:srgbClr val="FFFFFF"/>
                </a:solidFill>
              </a:rPr>
              <a:t>The Curriculum</a:t>
            </a:r>
            <a:br>
              <a:rPr lang="en-US" sz="3600" dirty="0">
                <a:solidFill>
                  <a:srgbClr val="FFFFFF"/>
                </a:solidFill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3600" dirty="0">
                <a:solidFill>
                  <a:srgbClr val="FFFFFF"/>
                </a:solidFill>
              </a:rPr>
              <a:t>Overviews on the school website </a:t>
            </a:r>
            <a:r>
              <a:rPr lang="en-GB" sz="1400" dirty="0">
                <a:hlinkClick r:id="rId3"/>
              </a:rPr>
              <a:t>Tividale Hall Primary - Our Curriculum</a:t>
            </a:r>
            <a:br>
              <a:rPr lang="en-US" sz="3600" dirty="0">
                <a:solidFill>
                  <a:srgbClr val="FFFFFF"/>
                </a:solidFill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3600" dirty="0">
                <a:solidFill>
                  <a:srgbClr val="FFFFFF"/>
                </a:solidFill>
              </a:rPr>
              <a:t>Themes: </a:t>
            </a:r>
            <a:r>
              <a:rPr lang="en-US" sz="2400" dirty="0">
                <a:solidFill>
                  <a:srgbClr val="FFFFFF"/>
                </a:solidFill>
              </a:rPr>
              <a:t>Let's settle this! The  Shang Dynasty and Road trip to America. </a:t>
            </a:r>
            <a:br>
              <a:rPr lang="en-US" sz="3600" dirty="0">
                <a:solidFill>
                  <a:srgbClr val="FFFFFF"/>
                </a:solidFill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3600" dirty="0">
                <a:solidFill>
                  <a:srgbClr val="FFFFFF"/>
                </a:solidFill>
              </a:rPr>
              <a:t>Golden Threads: </a:t>
            </a:r>
            <a:r>
              <a:rPr lang="en-US" sz="2400" dirty="0">
                <a:solidFill>
                  <a:srgbClr val="FFFFFF"/>
                </a:solidFill>
              </a:rPr>
              <a:t>leadership, communication and community</a:t>
            </a:r>
            <a:br>
              <a:rPr lang="en-US" sz="3600" dirty="0">
                <a:solidFill>
                  <a:srgbClr val="FFFFFF"/>
                </a:solidFill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3600" dirty="0">
                <a:solidFill>
                  <a:srgbClr val="FFFFFF"/>
                </a:solidFill>
              </a:rPr>
              <a:t>Subject coverage: </a:t>
            </a:r>
            <a:r>
              <a:rPr lang="en-US" sz="2000" dirty="0" err="1">
                <a:solidFill>
                  <a:srgbClr val="FFFFFF"/>
                </a:solidFill>
              </a:rPr>
              <a:t>Maths</a:t>
            </a:r>
            <a:r>
              <a:rPr lang="en-US" sz="2000" dirty="0">
                <a:solidFill>
                  <a:srgbClr val="FFFFFF"/>
                </a:solidFill>
              </a:rPr>
              <a:t>, English, Guided Reading, Humanities, Science, French, Computing, Art/DT, RE/PSHE, PE</a:t>
            </a:r>
            <a:br>
              <a:rPr lang="en-US" sz="3600" dirty="0">
                <a:solidFill>
                  <a:srgbClr val="FFFFFF"/>
                </a:solidFill>
              </a:rPr>
            </a:br>
            <a:endParaRPr lang="en-US" sz="3600" dirty="0">
              <a:solidFill>
                <a:srgbClr val="FFFFFF"/>
              </a:solidFill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476E355-DC49-4AFB-88DE-62B854B9B3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9851" y="4003443"/>
            <a:ext cx="0" cy="2054457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7524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E2F9C-A7F8-D623-A171-C46EA5D286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185" y="246094"/>
            <a:ext cx="11281034" cy="6346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7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CECA2BE-0443-493F-9413-FC132026C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een building in a cornfield">
            <a:extLst>
              <a:ext uri="{FF2B5EF4-FFF2-40B4-BE49-F238E27FC236}">
                <a16:creationId xmlns:a16="http://schemas.microsoft.com/office/drawing/2014/main" id="{2EC6243B-364D-465B-4E3F-D18225C2C4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09" r="-1" b="-1"/>
          <a:stretch/>
        </p:blipFill>
        <p:spPr>
          <a:xfrm>
            <a:off x="20" y="1"/>
            <a:ext cx="12188932" cy="685799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7C3041F-18C8-4A3F-BB74-556AD2101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2211293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01DA24-473D-1002-CCB9-86E8D2191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598393"/>
            <a:ext cx="6855490" cy="11924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Trips and Experiences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B28B90-B579-47ED-A625-BAD03AE6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30588"/>
            <a:ext cx="12191999" cy="1927411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68F7B2-AEC3-7E71-E4E0-42552F277A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07402" y="105677"/>
            <a:ext cx="9563100" cy="284782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b="1" cap="all" spc="300" dirty="0">
                <a:solidFill>
                  <a:schemeClr val="tx1"/>
                </a:solidFill>
              </a:rPr>
              <a:t>This year:</a:t>
            </a:r>
          </a:p>
          <a:p>
            <a:r>
              <a:rPr lang="en-US" sz="2400" b="1" cap="all" spc="300" dirty="0">
                <a:solidFill>
                  <a:schemeClr val="tx1"/>
                </a:solidFill>
              </a:rPr>
              <a:t>Tamworth castle</a:t>
            </a:r>
          </a:p>
          <a:p>
            <a:r>
              <a:rPr lang="en-US" sz="2400" b="1" cap="all" spc="300" dirty="0">
                <a:solidFill>
                  <a:schemeClr val="tx1"/>
                </a:solidFill>
              </a:rPr>
              <a:t>Christmas production </a:t>
            </a:r>
          </a:p>
          <a:p>
            <a:r>
              <a:rPr lang="en-US" sz="2400" b="1" cap="all" spc="300" dirty="0">
                <a:solidFill>
                  <a:schemeClr val="tx1"/>
                </a:solidFill>
              </a:rPr>
              <a:t>Residential </a:t>
            </a:r>
          </a:p>
          <a:p>
            <a:endParaRPr lang="en-US" sz="1800" cap="all" spc="300" dirty="0">
              <a:solidFill>
                <a:schemeClr val="bg1"/>
              </a:solidFill>
            </a:endParaRPr>
          </a:p>
          <a:p>
            <a:endParaRPr lang="en-US" sz="1800" cap="all" spc="300" dirty="0">
              <a:solidFill>
                <a:schemeClr val="bg1"/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6259606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0060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CECA2BE-0443-493F-9413-FC132026C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E44A95-4524-353B-70A3-CECC5F0EFF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968" r="-1" b="-1"/>
          <a:stretch/>
        </p:blipFill>
        <p:spPr>
          <a:xfrm>
            <a:off x="20" y="1"/>
            <a:ext cx="12188932" cy="685799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7C3041F-18C8-4A3F-BB74-556AD2101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2211293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35965-ED10-EE7C-56C6-5704D7718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0" y="422612"/>
            <a:ext cx="6855490" cy="11924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School Nurse Sessions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B28B90-B579-47ED-A625-BAD03AE6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30588"/>
            <a:ext cx="12191999" cy="1927411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27E85-605A-FD72-17A6-8E36E42B9E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2500" y="5661214"/>
            <a:ext cx="9563100" cy="46186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200" b="1" cap="all" spc="300" dirty="0">
                <a:solidFill>
                  <a:schemeClr val="accent6">
                    <a:lumMod val="50000"/>
                  </a:schemeClr>
                </a:solidFill>
              </a:rPr>
              <a:t>The RSE Curriculum 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6259606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679521E-30D5-8A99-712A-C204E379E9FB}"/>
              </a:ext>
            </a:extLst>
          </p:cNvPr>
          <p:cNvSpPr txBox="1">
            <a:spLocks/>
          </p:cNvSpPr>
          <p:nvPr/>
        </p:nvSpPr>
        <p:spPr>
          <a:xfrm>
            <a:off x="3594916" y="2747270"/>
            <a:ext cx="9563100" cy="284782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70000"/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70000"/>
              <a:buFontTx/>
              <a:buNone/>
              <a:defRPr sz="20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70000"/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70000"/>
              <a:buFont typeface="Arial" panose="020B0604020202020204" pitchFamily="34" charset="0"/>
              <a:buNone/>
              <a:defRPr sz="16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70000"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cap="all" spc="300" dirty="0">
                <a:solidFill>
                  <a:schemeClr val="tx1"/>
                </a:solidFill>
              </a:rPr>
              <a:t>PUBERTY TALK</a:t>
            </a:r>
          </a:p>
          <a:p>
            <a:r>
              <a:rPr lang="en-US" sz="2400" b="1" cap="all" spc="300" dirty="0">
                <a:solidFill>
                  <a:schemeClr val="tx1"/>
                </a:solidFill>
              </a:rPr>
              <a:t>SPRING TERM </a:t>
            </a:r>
            <a:endParaRPr lang="en-US" sz="1800" cap="all" spc="300" dirty="0">
              <a:solidFill>
                <a:schemeClr val="bg1"/>
              </a:solidFill>
            </a:endParaRPr>
          </a:p>
          <a:p>
            <a:endParaRPr lang="en-US" sz="1800" cap="all" spc="3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7671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CECA2BE-0443-493F-9413-FC132026C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 descr="Neat empty education desk">
            <a:extLst>
              <a:ext uri="{FF2B5EF4-FFF2-40B4-BE49-F238E27FC236}">
                <a16:creationId xmlns:a16="http://schemas.microsoft.com/office/drawing/2014/main" id="{FA3901DB-890C-D3C2-4941-34F252C69A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09" r="-1" b="-1"/>
          <a:stretch/>
        </p:blipFill>
        <p:spPr>
          <a:xfrm>
            <a:off x="20582" y="141942"/>
            <a:ext cx="12188932" cy="685799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57C3041F-18C8-4A3F-BB74-556AD2101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2211293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9C5AD-E7FB-FC76-D5B0-00BBF5ECA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598393"/>
            <a:ext cx="6855490" cy="11924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Homework expectations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B28B90-B579-47ED-A625-BAD03AE6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30588"/>
            <a:ext cx="12191999" cy="1927411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6259606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A9ED278C-5BC6-2663-7747-1080628BEB2C}"/>
              </a:ext>
            </a:extLst>
          </p:cNvPr>
          <p:cNvSpPr txBox="1"/>
          <p:nvPr/>
        </p:nvSpPr>
        <p:spPr>
          <a:xfrm>
            <a:off x="1086142" y="1535631"/>
            <a:ext cx="6588205" cy="221599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weekly spellings (tested every Friday)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TT  rockstars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retrieval style homework for Maths and English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given out on a Friday and expected the following Friday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weekly reading targets (AR book)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Seesaw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7503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FF4F1B1F-38C9-4BA3-8793-E2B6FC978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ubble sheet test paper and pencil">
            <a:extLst>
              <a:ext uri="{FF2B5EF4-FFF2-40B4-BE49-F238E27FC236}">
                <a16:creationId xmlns:a16="http://schemas.microsoft.com/office/drawing/2014/main" id="{A44C7015-71FF-2676-FB87-64DE55129B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5252" b="8209"/>
          <a:stretch/>
        </p:blipFill>
        <p:spPr>
          <a:xfrm>
            <a:off x="1" y="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DD2967-6CCB-8167-ACC0-8F774CFEC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2205" y="992330"/>
            <a:ext cx="6962052" cy="1884207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Statutory Assessments</a:t>
            </a:r>
            <a:br>
              <a:rPr lang="en-US" sz="4800" dirty="0">
                <a:solidFill>
                  <a:srgbClr val="FFFFFF"/>
                </a:solidFill>
              </a:rPr>
            </a:br>
            <a:br>
              <a:rPr lang="en-US" sz="4800" dirty="0">
                <a:solidFill>
                  <a:srgbClr val="FFFFFF"/>
                </a:solidFill>
              </a:rPr>
            </a:br>
            <a:br>
              <a:rPr lang="en-US" sz="4800" dirty="0">
                <a:solidFill>
                  <a:srgbClr val="FFFFFF"/>
                </a:solidFill>
              </a:rPr>
            </a:br>
            <a:endParaRPr lang="en-US" sz="4800" dirty="0">
              <a:solidFill>
                <a:srgbClr val="FFFFFF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B5C80BC-C547-4FD8-9B68-6A9207F0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1557" y="3481804"/>
            <a:ext cx="0" cy="131078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0E95546-F1C2-808F-2C11-8DAF75434813}"/>
              </a:ext>
            </a:extLst>
          </p:cNvPr>
          <p:cNvSpPr txBox="1"/>
          <p:nvPr/>
        </p:nvSpPr>
        <p:spPr>
          <a:xfrm>
            <a:off x="2094271" y="1425677"/>
            <a:ext cx="930131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</a:rPr>
              <a:t>Summative assessments end of summer term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</a:rPr>
              <a:t>Maths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</a:rPr>
              <a:t>GPS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</a:rPr>
              <a:t>Reading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2518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ED77793-6A4F-E69C-5098-C22EDD46EF22}"/>
              </a:ext>
            </a:extLst>
          </p:cNvPr>
          <p:cNvSpPr txBox="1"/>
          <p:nvPr/>
        </p:nvSpPr>
        <p:spPr>
          <a:xfrm>
            <a:off x="371606" y="363915"/>
            <a:ext cx="1166105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t"/>
            <a:r>
              <a:rPr lang="en-GB" sz="2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etic Letters Joined" pitchFamily="50" charset="0"/>
              </a:rPr>
              <a:t>READING EXPECTATIONS </a:t>
            </a:r>
            <a:endParaRPr lang="en-GB" sz="2600" b="1" i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etic Letters Joined" pitchFamily="50" charset="0"/>
            </a:endParaRP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  <a:latin typeface="Kinetic Letters Joined" pitchFamily="50" charset="0"/>
              </a:rPr>
              <a:t>Apply knowledge of root words, prefixes and suffixes to read aloud and to understand the meaning of unfamiliar words.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  <a:latin typeface="Kinetic Letters Joined" pitchFamily="50" charset="0"/>
              </a:rPr>
              <a:t>Read further exception words, noting the unusual correspondences between spelling and sound, and where these occur in the word.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  <a:latin typeface="Kinetic Letters Joined" pitchFamily="50" charset="0"/>
              </a:rPr>
              <a:t>Identify significant ideas , events and characters, and discuss their significance.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  <a:latin typeface="Kinetic Letters Joined" pitchFamily="50" charset="0"/>
              </a:rPr>
              <a:t>Learn poems by heart, for example, narrative verse, haiku.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  <a:latin typeface="Kinetic Letters Joined" pitchFamily="50" charset="0"/>
              </a:rPr>
              <a:t>Use meaning-seeking strategies to explore the meaning of words in context.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  <a:latin typeface="Kinetic Letters Joined" pitchFamily="50" charset="0"/>
              </a:rPr>
              <a:t>Use meaning – seeking strategies to explore the meaning of idiomatic and figurative language.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  <a:latin typeface="Kinetic Letters Joined" pitchFamily="50" charset="0"/>
              </a:rPr>
              <a:t>Identify and comment on writer’s use of language for effect, for example, precisely chosen adjectives, similes and personification.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  <a:latin typeface="Kinetic Letters Joined" pitchFamily="50" charset="0"/>
              </a:rPr>
              <a:t>Identify grammatical features used by writer – rhetorical questions, varied sentence lengths, varied sentence starters, empty words – to impact on the reader.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  <a:latin typeface="Kinetic Letters Joined" pitchFamily="50" charset="0"/>
              </a:rPr>
              <a:t>Draw inferences such as inferring characters’ feelings, thoughts and motives from their actions.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  <a:latin typeface="Kinetic Letters Joined" pitchFamily="50" charset="0"/>
              </a:rPr>
              <a:t>Justify inferences with evidence from the text.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  <a:latin typeface="Kinetic Letters Joined" pitchFamily="50" charset="0"/>
              </a:rPr>
              <a:t>Make predictions from what has been read.</a:t>
            </a:r>
          </a:p>
          <a:p>
            <a:r>
              <a:rPr lang="en-GB" sz="2600" b="0" i="0" dirty="0">
                <a:solidFill>
                  <a:srgbClr val="000000"/>
                </a:solidFill>
                <a:effectLst/>
                <a:latin typeface="Kinetic Letters Joined" pitchFamily="50" charset="0"/>
              </a:rPr>
              <a:t>Summarise the main ideas drawn from a text.</a:t>
            </a:r>
            <a:endParaRPr lang="en-GB" sz="2600" dirty="0">
              <a:latin typeface="Kinetic Letters Joine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6083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C50C9-1C70-749D-DCC5-43DCFF9B1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058" y="3039499"/>
            <a:ext cx="10515600" cy="1325563"/>
          </a:xfrm>
        </p:spPr>
        <p:txBody>
          <a:bodyPr>
            <a:noAutofit/>
          </a:bodyPr>
          <a:lstStyle/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etic Letters Joined" pitchFamily="50" charset="0"/>
              </a:rPr>
              <a:t>MATHS</a:t>
            </a:r>
            <a:br>
              <a:rPr lang="en-GB" sz="4000" dirty="0">
                <a:latin typeface="Kinetic Letters Joined" pitchFamily="50" charset="0"/>
              </a:rPr>
            </a:br>
            <a:r>
              <a:rPr lang="en-GB" sz="4000" dirty="0">
                <a:latin typeface="Kinetic Letters Joined" pitchFamily="50" charset="0"/>
              </a:rPr>
              <a:t>Numbers to 1,000,000.</a:t>
            </a:r>
            <a:br>
              <a:rPr lang="en-GB" sz="4000" dirty="0">
                <a:latin typeface="Kinetic Letters Joined" pitchFamily="50" charset="0"/>
              </a:rPr>
            </a:br>
            <a:r>
              <a:rPr lang="en-GB" sz="4000" dirty="0">
                <a:latin typeface="Kinetic Letters Joined" pitchFamily="50" charset="0"/>
              </a:rPr>
              <a:t>Decimals</a:t>
            </a:r>
            <a:br>
              <a:rPr lang="en-GB" sz="4000" dirty="0">
                <a:latin typeface="Kinetic Letters Joined" pitchFamily="50" charset="0"/>
              </a:rPr>
            </a:br>
            <a:r>
              <a:rPr lang="en-GB" sz="4000" dirty="0">
                <a:latin typeface="Kinetic Letters Joined" pitchFamily="50" charset="0"/>
              </a:rPr>
              <a:t>Fractions (mixed numbers and improper fractions)</a:t>
            </a:r>
            <a:br>
              <a:rPr lang="en-GB" sz="4000" dirty="0">
                <a:latin typeface="Kinetic Letters Joined" pitchFamily="50" charset="0"/>
              </a:rPr>
            </a:br>
            <a:r>
              <a:rPr lang="en-GB" sz="4000" dirty="0">
                <a:latin typeface="Kinetic Letters Joined" pitchFamily="50" charset="0"/>
              </a:rPr>
              <a:t>Add and subtract fractions </a:t>
            </a:r>
            <a:br>
              <a:rPr lang="en-GB" sz="4000" dirty="0">
                <a:latin typeface="Kinetic Letters Joined" pitchFamily="50" charset="0"/>
              </a:rPr>
            </a:br>
            <a:r>
              <a:rPr lang="en-GB" sz="4000" dirty="0">
                <a:latin typeface="Kinetic Letters Joined" pitchFamily="50" charset="0"/>
              </a:rPr>
              <a:t>Percentages</a:t>
            </a:r>
            <a:br>
              <a:rPr lang="en-GB" sz="4000" dirty="0">
                <a:latin typeface="Kinetic Letters Joined" pitchFamily="50" charset="0"/>
              </a:rPr>
            </a:br>
            <a:r>
              <a:rPr lang="en-GB" sz="4000" dirty="0">
                <a:latin typeface="Kinetic Letters Joined" pitchFamily="50" charset="0"/>
              </a:rPr>
              <a:t>Mental maths (using x table facts)</a:t>
            </a:r>
            <a:br>
              <a:rPr lang="en-GB" sz="4000" dirty="0">
                <a:latin typeface="Kinetic Letters Joined" pitchFamily="50" charset="0"/>
              </a:rPr>
            </a:br>
            <a:r>
              <a:rPr lang="en-GB" sz="4000" dirty="0">
                <a:latin typeface="Kinetic Letters Joined" pitchFamily="50" charset="0"/>
              </a:rPr>
              <a:t>Formal multiplication</a:t>
            </a:r>
            <a:br>
              <a:rPr lang="en-GB" sz="4000" dirty="0">
                <a:latin typeface="Kinetic Letters Joined" pitchFamily="50" charset="0"/>
              </a:rPr>
            </a:br>
            <a:r>
              <a:rPr lang="en-GB" sz="4000" dirty="0">
                <a:latin typeface="Kinetic Letters Joined" pitchFamily="50" charset="0"/>
              </a:rPr>
              <a:t>Formal division</a:t>
            </a:r>
            <a:br>
              <a:rPr lang="en-GB" sz="4000" dirty="0">
                <a:latin typeface="Kinetic Letters Joined" pitchFamily="50" charset="0"/>
              </a:rPr>
            </a:br>
            <a:r>
              <a:rPr lang="en-GB" sz="4000" dirty="0">
                <a:latin typeface="Kinetic Letters Joined" pitchFamily="50" charset="0"/>
              </a:rPr>
              <a:t>Angles</a:t>
            </a:r>
            <a:br>
              <a:rPr lang="en-GB" sz="4000" dirty="0">
                <a:latin typeface="Kinetic Letters Joined" pitchFamily="50" charset="0"/>
              </a:rPr>
            </a:br>
            <a:r>
              <a:rPr lang="en-GB" sz="4000" dirty="0">
                <a:latin typeface="Kinetic Letters Joined" pitchFamily="50" charset="0"/>
              </a:rPr>
              <a:t>Convert between measures</a:t>
            </a:r>
            <a:br>
              <a:rPr lang="en-GB" sz="4000" dirty="0">
                <a:latin typeface="Kinetic Letters Joined" pitchFamily="50" charset="0"/>
              </a:rPr>
            </a:br>
            <a:r>
              <a:rPr lang="en-GB" sz="4000" dirty="0">
                <a:latin typeface="Kinetic Letters Joined" pitchFamily="50" charset="0"/>
              </a:rPr>
              <a:t>Perimeter and area</a:t>
            </a:r>
            <a:br>
              <a:rPr lang="en-GB" sz="2400" dirty="0">
                <a:latin typeface="Kinetic Letters Joined" pitchFamily="50" charset="0"/>
              </a:rPr>
            </a:br>
            <a:br>
              <a:rPr lang="en-GB" sz="2400" dirty="0">
                <a:latin typeface="Kinetic Letters Joined" pitchFamily="50" charset="0"/>
              </a:rPr>
            </a:br>
            <a:endParaRPr lang="en-GB" sz="2400" dirty="0">
              <a:latin typeface="Kinetic Letters Joine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3092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1BED6E12-9E78-D73E-6424-2BE9305511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590" y="192763"/>
            <a:ext cx="11375676" cy="533400"/>
          </a:xfrm>
          <a:prstGeom prst="rect">
            <a:avLst/>
          </a:prstGeom>
          <a:solidFill>
            <a:srgbClr val="FF0066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 Joined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Working at the Expected Standard: Grammar and punctuation </a:t>
            </a:r>
            <a:b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 Joined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inetic Letters Joined" pitchFamily="50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3817DF4-EE9C-4543-2F21-D676EC594F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8002254"/>
              </p:ext>
            </p:extLst>
          </p:nvPr>
        </p:nvGraphicFramePr>
        <p:xfrm>
          <a:off x="336059" y="1005304"/>
          <a:ext cx="4623867" cy="1374648"/>
        </p:xfrm>
        <a:graphic>
          <a:graphicData uri="http://schemas.openxmlformats.org/drawingml/2006/table">
            <a:tbl>
              <a:tblPr firstRow="1" firstCol="1" bandRow="1"/>
              <a:tblGrid>
                <a:gridCol w="4623867">
                  <a:extLst>
                    <a:ext uri="{9D8B030D-6E8A-4147-A177-3AD203B41FA5}">
                      <a16:colId xmlns:a16="http://schemas.microsoft.com/office/drawing/2014/main" val="358772259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I can write for a </a:t>
                      </a: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range</a:t>
                      </a:r>
                      <a:r>
                        <a:rPr lang="en-GB" sz="1600" b="1" dirty="0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 of purposes.</a:t>
                      </a:r>
                      <a:endParaRPr lang="en-GB" sz="1600" dirty="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86835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10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I can organise my writing into </a:t>
                      </a:r>
                      <a:r>
                        <a:rPr lang="en-GB" sz="1600" b="1">
                          <a:solidFill>
                            <a:srgbClr val="FF0000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paragraphs.</a:t>
                      </a:r>
                      <a:endParaRPr lang="en-GB" sz="1600">
                        <a:solidFill>
                          <a:srgbClr val="FF0000"/>
                        </a:solidFill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3006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dirty="0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I can </a:t>
                      </a: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describe</a:t>
                      </a:r>
                      <a:r>
                        <a:rPr lang="en-GB" sz="1600" b="1" dirty="0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 settings, characters, and atmosphere.</a:t>
                      </a:r>
                      <a:br>
                        <a:rPr lang="en-GB" sz="1600" b="1" dirty="0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</a:br>
                      <a:r>
                        <a:rPr lang="en-GB" sz="1600" b="1" dirty="0">
                          <a:solidFill>
                            <a:srgbClr val="EA5B0C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You could use a range of descriptive techniques e.g., expanded noun phrases, similes/metaphors, personification, and onomatopoeia.</a:t>
                      </a:r>
                      <a:endParaRPr lang="en-GB" sz="1600" dirty="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498168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EECBEE1-1AD7-BCC4-7712-E3A30C09E7B2}"/>
              </a:ext>
            </a:extLst>
          </p:cNvPr>
          <p:cNvGraphicFramePr>
            <a:graphicFrameLocks noGrp="1"/>
          </p:cNvGraphicFramePr>
          <p:nvPr/>
        </p:nvGraphicFramePr>
        <p:xfrm>
          <a:off x="367317" y="2601319"/>
          <a:ext cx="4623868" cy="2215896"/>
        </p:xfrm>
        <a:graphic>
          <a:graphicData uri="http://schemas.openxmlformats.org/drawingml/2006/table">
            <a:tbl>
              <a:tblPr firstRow="1" firstCol="1" bandRow="1"/>
              <a:tblGrid>
                <a:gridCol w="1960247">
                  <a:extLst>
                    <a:ext uri="{9D8B030D-6E8A-4147-A177-3AD203B41FA5}">
                      <a16:colId xmlns:a16="http://schemas.microsoft.com/office/drawing/2014/main" val="4161669686"/>
                    </a:ext>
                  </a:extLst>
                </a:gridCol>
                <a:gridCol w="2663621">
                  <a:extLst>
                    <a:ext uri="{9D8B030D-6E8A-4147-A177-3AD203B41FA5}">
                      <a16:colId xmlns:a16="http://schemas.microsoft.com/office/drawing/2014/main" val="104852474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I can use a </a:t>
                      </a:r>
                      <a:r>
                        <a:rPr lang="en-GB" sz="1600" b="1">
                          <a:solidFill>
                            <a:srgbClr val="FF0000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dictionary</a:t>
                      </a: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 to check the spelling of uncommon or more ambitious words.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4261484"/>
                  </a:ext>
                </a:extLst>
              </a:tr>
              <a:tr h="457835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dirty="0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I can use a range of </a:t>
                      </a: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clause structures</a:t>
                      </a:r>
                      <a:r>
                        <a:rPr lang="en-GB" sz="1600" b="1" dirty="0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 and vary their position.</a:t>
                      </a:r>
                      <a:endParaRPr lang="en-GB" sz="1600" dirty="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dirty="0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 </a:t>
                      </a:r>
                      <a:endParaRPr lang="en-GB" sz="1600" dirty="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dirty="0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Fronted adverbials</a:t>
                      </a:r>
                      <a:br>
                        <a:rPr lang="en-GB" sz="1600" b="1" dirty="0">
                          <a:solidFill>
                            <a:srgbClr val="EA5B0C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</a:br>
                      <a:r>
                        <a:rPr lang="en-GB" sz="1600" b="1" dirty="0">
                          <a:solidFill>
                            <a:srgbClr val="EA5B0C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e.g.  Deep in the jungle, a roar erupted.</a:t>
                      </a:r>
                      <a:endParaRPr lang="en-GB" sz="1600" dirty="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116337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dirty="0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Relative clauses using the relative pronouns who, which and that</a:t>
                      </a:r>
                      <a:br>
                        <a:rPr lang="en-GB" sz="1600" b="1" dirty="0">
                          <a:solidFill>
                            <a:srgbClr val="EA5B0C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</a:br>
                      <a:r>
                        <a:rPr lang="en-GB" sz="1600" b="1" dirty="0">
                          <a:solidFill>
                            <a:srgbClr val="EA5B0C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e.g. Jamie, who was the King’s hand, attacked the intruder.</a:t>
                      </a:r>
                      <a:endParaRPr lang="en-GB" sz="1600" dirty="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830997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2351623-AA45-0024-51A6-E4FF37A7A5AD}"/>
              </a:ext>
            </a:extLst>
          </p:cNvPr>
          <p:cNvGraphicFramePr>
            <a:graphicFrameLocks noGrp="1"/>
          </p:cNvGraphicFramePr>
          <p:nvPr/>
        </p:nvGraphicFramePr>
        <p:xfrm>
          <a:off x="5160528" y="866853"/>
          <a:ext cx="6473738" cy="2633339"/>
        </p:xfrm>
        <a:graphic>
          <a:graphicData uri="http://schemas.openxmlformats.org/drawingml/2006/table">
            <a:tbl>
              <a:tblPr firstRow="1" firstCol="1" bandRow="1"/>
              <a:tblGrid>
                <a:gridCol w="6473738">
                  <a:extLst>
                    <a:ext uri="{9D8B030D-6E8A-4147-A177-3AD203B41FA5}">
                      <a16:colId xmlns:a16="http://schemas.microsoft.com/office/drawing/2014/main" val="640809167"/>
                    </a:ext>
                  </a:extLst>
                </a:gridCol>
              </a:tblGrid>
              <a:tr h="29476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1000"/>
                        </a:spcAft>
                      </a:pPr>
                      <a:r>
                        <a:rPr lang="en-GB" sz="1600" b="1" spc="-25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I can build cohesion within and across paragraphs using the following: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857737"/>
                  </a:ext>
                </a:extLst>
              </a:tr>
              <a:tr h="4523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spc="-25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Co-ordinating conjunctions. </a:t>
                      </a:r>
                      <a:r>
                        <a:rPr lang="en-GB" sz="1600" b="1">
                          <a:solidFill>
                            <a:srgbClr val="EA5B0C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e.g., but, or, and, so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1627333"/>
                  </a:ext>
                </a:extLst>
              </a:tr>
              <a:tr h="4523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 spc="-25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Subordinating conjunctions. </a:t>
                      </a:r>
                      <a:r>
                        <a:rPr lang="en-GB" sz="1600" b="1">
                          <a:solidFill>
                            <a:srgbClr val="EA5B0C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e.g., although, after, as, when, if, that,</a:t>
                      </a:r>
                      <a:r>
                        <a:rPr lang="en-GB" sz="1600" i="1">
                          <a:solidFill>
                            <a:srgbClr val="EA5B0C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 </a:t>
                      </a:r>
                      <a:r>
                        <a:rPr lang="en-GB" sz="1600" b="1">
                          <a:solidFill>
                            <a:srgbClr val="EA5B0C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even though, because, until, unless,</a:t>
                      </a:r>
                      <a:r>
                        <a:rPr lang="en-GB" sz="1600" i="1">
                          <a:solidFill>
                            <a:srgbClr val="EA5B0C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 </a:t>
                      </a:r>
                      <a:r>
                        <a:rPr lang="en-GB" sz="1600" b="1">
                          <a:solidFill>
                            <a:srgbClr val="EA5B0C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since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6114711"/>
                  </a:ext>
                </a:extLst>
              </a:tr>
              <a:tr h="6822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720"/>
                        </a:spcAft>
                      </a:pPr>
                      <a:r>
                        <a:rPr lang="en-GB" sz="1600" b="1" spc="-25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Adverbials. </a:t>
                      </a:r>
                      <a:r>
                        <a:rPr lang="en-GB" sz="1600" b="1" spc="-25">
                          <a:solidFill>
                            <a:srgbClr val="FF0000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e.g., </a:t>
                      </a:r>
                      <a:r>
                        <a:rPr lang="en-GB" sz="1600" b="1" spc="-25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include </a:t>
                      </a:r>
                      <a:r>
                        <a:rPr lang="en-GB" sz="1600" b="1" spc="-25">
                          <a:solidFill>
                            <a:srgbClr val="3AAA35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when</a:t>
                      </a:r>
                      <a:r>
                        <a:rPr lang="en-GB" sz="1600" b="1" spc="-25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 and </a:t>
                      </a:r>
                      <a:r>
                        <a:rPr lang="en-GB" sz="1600" b="1" spc="-25">
                          <a:solidFill>
                            <a:srgbClr val="36A9E1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where</a:t>
                      </a:r>
                      <a:r>
                        <a:rPr lang="en-GB" sz="1600" b="1" spc="-25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 the verb happened.</a:t>
                      </a:r>
                      <a:br>
                        <a:rPr lang="en-GB" sz="1600" b="1" spc="-25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</a:br>
                      <a:r>
                        <a:rPr lang="en-GB" sz="1600" b="1" spc="-25">
                          <a:solidFill>
                            <a:srgbClr val="3AAA35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As the clock struck midnight</a:t>
                      </a:r>
                      <a:r>
                        <a:rPr lang="en-GB" sz="1600" b="1" spc="-25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, the shadow moved </a:t>
                      </a:r>
                      <a:r>
                        <a:rPr lang="en-GB" sz="1600" b="1" spc="-25">
                          <a:solidFill>
                            <a:srgbClr val="36A9E1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across the graveyard</a:t>
                      </a:r>
                      <a:r>
                        <a:rPr lang="en-GB" sz="1600" b="1" spc="-25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.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6414718"/>
                  </a:ext>
                </a:extLst>
              </a:tr>
              <a:tr h="6523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720"/>
                        </a:spcAft>
                      </a:pPr>
                      <a:r>
                        <a:rPr lang="en-GB" sz="1600" b="1" spc="-25">
                          <a:solidFill>
                            <a:srgbClr val="FF0000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Pronouns</a:t>
                      </a:r>
                      <a:r>
                        <a:rPr lang="en-GB" sz="1600" b="1" spc="-25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 to avoid repetition.</a:t>
                      </a:r>
                      <a:br>
                        <a:rPr lang="en-GB" sz="1600" b="1" spc="-25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</a:br>
                      <a:r>
                        <a:rPr lang="en-GB" sz="1600" b="1">
                          <a:solidFill>
                            <a:srgbClr val="EA5B0C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e.g., Jon kicked the ball. Jon scored. Jon kicked the ball and he scored.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3358951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45188346-6815-4367-235D-598B6D0E9C12}"/>
              </a:ext>
            </a:extLst>
          </p:cNvPr>
          <p:cNvSpPr txBox="1"/>
          <p:nvPr/>
        </p:nvSpPr>
        <p:spPr>
          <a:xfrm>
            <a:off x="385762" y="5038582"/>
            <a:ext cx="457416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 Joined" pitchFamily="50" charset="0"/>
                <a:ea typeface="Times New Roman" panose="02020603050405020304" pitchFamily="18" charset="0"/>
                <a:cs typeface="Tuffy-Regular"/>
              </a:rPr>
              <a:t>I can use </a:t>
            </a: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inetic Letters Joined" pitchFamily="50" charset="0"/>
                <a:ea typeface="Times New Roman" panose="02020603050405020304" pitchFamily="18" charset="0"/>
                <a:cs typeface="Tuffy-Regular"/>
              </a:rPr>
              <a:t>modal verbs </a:t>
            </a: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 Joined" pitchFamily="50" charset="0"/>
                <a:ea typeface="Times New Roman" panose="02020603050405020304" pitchFamily="18" charset="0"/>
                <a:cs typeface="Tuffy-Regular"/>
              </a:rPr>
              <a:t>to indicate possibility.</a:t>
            </a:r>
            <a:b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 Joined" pitchFamily="50" charset="0"/>
                <a:ea typeface="Times New Roman" panose="02020603050405020304" pitchFamily="18" charset="0"/>
                <a:cs typeface="Tuffy-Regular"/>
              </a:rPr>
            </a:b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EA5B0C"/>
                </a:solidFill>
                <a:effectLst/>
                <a:uLnTx/>
                <a:uFillTx/>
                <a:latin typeface="Kinetic Letters Joined" pitchFamily="50" charset="0"/>
                <a:ea typeface="Times New Roman" panose="02020603050405020304" pitchFamily="18" charset="0"/>
                <a:cs typeface="Tuffy-Regular"/>
              </a:rPr>
              <a:t>e.g., might, should, will, must, could, would</a:t>
            </a: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inetic Letters Joined" pitchFamily="50" charset="0"/>
              <a:ea typeface="+mn-ea"/>
              <a:cs typeface="+mn-c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5260DD13-A9FC-2316-496B-53DF2A90DED4}"/>
              </a:ext>
            </a:extLst>
          </p:cNvPr>
          <p:cNvGraphicFramePr>
            <a:graphicFrameLocks noGrp="1"/>
          </p:cNvGraphicFramePr>
          <p:nvPr/>
        </p:nvGraphicFramePr>
        <p:xfrm>
          <a:off x="5160528" y="3693456"/>
          <a:ext cx="6473738" cy="2712720"/>
        </p:xfrm>
        <a:graphic>
          <a:graphicData uri="http://schemas.openxmlformats.org/drawingml/2006/table">
            <a:tbl>
              <a:tblPr firstRow="1" firstCol="1" bandRow="1"/>
              <a:tblGrid>
                <a:gridCol w="3236869">
                  <a:extLst>
                    <a:ext uri="{9D8B030D-6E8A-4147-A177-3AD203B41FA5}">
                      <a16:colId xmlns:a16="http://schemas.microsoft.com/office/drawing/2014/main" val="4235919018"/>
                    </a:ext>
                  </a:extLst>
                </a:gridCol>
                <a:gridCol w="3236869">
                  <a:extLst>
                    <a:ext uri="{9D8B030D-6E8A-4147-A177-3AD203B41FA5}">
                      <a16:colId xmlns:a16="http://schemas.microsoft.com/office/drawing/2014/main" val="771565272"/>
                    </a:ext>
                  </a:extLst>
                </a:gridCol>
              </a:tblGrid>
              <a:tr h="173990">
                <a:tc rowSpan="10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I can use a range of </a:t>
                      </a:r>
                      <a:r>
                        <a:rPr lang="en-GB" sz="1600" b="1">
                          <a:solidFill>
                            <a:srgbClr val="FF0000"/>
                          </a:solidFill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punctuation</a:t>
                      </a: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 mostly correctly: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10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 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Full stops and capital letters.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1002417"/>
                  </a:ext>
                </a:extLst>
              </a:tr>
              <a:tr h="1739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Question marks and exclamation marks.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536869"/>
                  </a:ext>
                </a:extLst>
              </a:tr>
              <a:tr h="1739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Commas in a list.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248701"/>
                  </a:ext>
                </a:extLst>
              </a:tr>
              <a:tr h="1739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Apostrophes for contractions. 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459861"/>
                  </a:ext>
                </a:extLst>
              </a:tr>
              <a:tr h="1739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Inverted commas. 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5186077"/>
                  </a:ext>
                </a:extLst>
              </a:tr>
              <a:tr h="1739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Apostrophes for possession.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4594411"/>
                  </a:ext>
                </a:extLst>
              </a:tr>
              <a:tr h="1739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Commas for clauses. 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2977205"/>
                  </a:ext>
                </a:extLst>
              </a:tr>
              <a:tr h="1739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Commas for fronted adverbials.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7880744"/>
                  </a:ext>
                </a:extLst>
              </a:tr>
              <a:tr h="1739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Brackets, dashes, and commas (parenthesis).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2551366"/>
                  </a:ext>
                </a:extLst>
              </a:tr>
              <a:tr h="1739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en-GB" sz="1600" b="1">
                          <a:effectLst/>
                          <a:latin typeface="Kinetic Letters Joined" pitchFamily="50" charset="0"/>
                          <a:ea typeface="Times New Roman" panose="02020603050405020304" pitchFamily="18" charset="0"/>
                          <a:cs typeface="Tuffy-Regular"/>
                        </a:rPr>
                        <a:t>Commas for clarity. </a:t>
                      </a:r>
                      <a:endParaRPr lang="en-GB" sz="1600">
                        <a:effectLst/>
                        <a:latin typeface="Kinetic Letters Joined" pitchFamily="50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4987656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0EE77744-2C82-0500-73C7-47760BBEADC0}"/>
              </a:ext>
            </a:extLst>
          </p:cNvPr>
          <p:cNvSpPr txBox="1"/>
          <p:nvPr/>
        </p:nvSpPr>
        <p:spPr>
          <a:xfrm>
            <a:off x="385762" y="5844724"/>
            <a:ext cx="4574164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 Joined" pitchFamily="50" charset="0"/>
                <a:ea typeface="Times New Roman" panose="02020603050405020304" pitchFamily="18" charset="0"/>
                <a:cs typeface="Tuffy-Regular"/>
              </a:rPr>
              <a:t>I can use </a:t>
            </a: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inetic Letters Joined" pitchFamily="50" charset="0"/>
                <a:ea typeface="Times New Roman" panose="02020603050405020304" pitchFamily="18" charset="0"/>
                <a:cs typeface="Tuffy-Regular"/>
              </a:rPr>
              <a:t>tenses</a:t>
            </a: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 Joined" pitchFamily="50" charset="0"/>
                <a:ea typeface="Times New Roman" panose="02020603050405020304" pitchFamily="18" charset="0"/>
                <a:cs typeface="Tuffy-Regular"/>
              </a:rPr>
              <a:t> correctly and consistently</a:t>
            </a: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6a" panose="03050602040000000000" pitchFamily="66" charset="0"/>
                <a:ea typeface="Times New Roman" panose="02020603050405020304" pitchFamily="18" charset="0"/>
                <a:cs typeface="Tuffy-Regular"/>
              </a:rPr>
              <a:t>.</a:t>
            </a: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6951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69F96FE-C3F5-4F02-8428-78ADCB975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een dialogue boxes">
            <a:extLst>
              <a:ext uri="{FF2B5EF4-FFF2-40B4-BE49-F238E27FC236}">
                <a16:creationId xmlns:a16="http://schemas.microsoft.com/office/drawing/2014/main" id="{4E087F1F-0A91-A1EF-C36A-C23D2A48A1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112" b="15320"/>
          <a:stretch/>
        </p:blipFill>
        <p:spPr>
          <a:xfrm>
            <a:off x="20" y="1"/>
            <a:ext cx="12191979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80C6B76-4D7E-4FE2-84E4-C4734B2B4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3078542"/>
            <a:ext cx="12191999" cy="3779457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4F7931-F79B-BD84-F08B-892563057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876" y="3429000"/>
            <a:ext cx="10447724" cy="185652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Communication &amp; Questions 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4990" y="5503528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584861"/>
      </p:ext>
    </p:extLst>
  </p:cSld>
  <p:clrMapOvr>
    <a:masterClrMapping/>
  </p:clrMapOvr>
</p:sld>
</file>

<file path=ppt/theme/theme1.xml><?xml version="1.0" encoding="utf-8"?>
<a:theme xmlns:a="http://schemas.openxmlformats.org/drawingml/2006/main" name="VaultVTI">
  <a:themeElements>
    <a:clrScheme name="AnalogousFromRegularSeedLeftStep">
      <a:dk1>
        <a:srgbClr val="000000"/>
      </a:dk1>
      <a:lt1>
        <a:srgbClr val="FFFFFF"/>
      </a:lt1>
      <a:dk2>
        <a:srgbClr val="1B302B"/>
      </a:dk2>
      <a:lt2>
        <a:srgbClr val="F0F1F3"/>
      </a:lt2>
      <a:accent1>
        <a:srgbClr val="C09C22"/>
      </a:accent1>
      <a:accent2>
        <a:srgbClr val="D55B17"/>
      </a:accent2>
      <a:accent3>
        <a:srgbClr val="E72934"/>
      </a:accent3>
      <a:accent4>
        <a:srgbClr val="D51771"/>
      </a:accent4>
      <a:accent5>
        <a:srgbClr val="E729D2"/>
      </a:accent5>
      <a:accent6>
        <a:srgbClr val="9B17D5"/>
      </a:accent6>
      <a:hlink>
        <a:srgbClr val="5971C7"/>
      </a:hlink>
      <a:folHlink>
        <a:srgbClr val="7F7F7F"/>
      </a:folHlink>
    </a:clrScheme>
    <a:fontScheme name="Custom 5">
      <a:majorFont>
        <a:latin typeface="Georgia Pro Light"/>
        <a:ea typeface=""/>
        <a:cs typeface=""/>
      </a:majorFont>
      <a:minorFont>
        <a:latin typeface="Georgia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ultVTI" id="{144E1EB0-F9F9-4F8D-8264-A2820BA0C47A}" vid="{3A992A48-7697-4A22-A884-B4A11E6218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DE92B8F6305B4685CA643DE58E9015" ma:contentTypeVersion="16" ma:contentTypeDescription="Create a new document." ma:contentTypeScope="" ma:versionID="7bf00459f02ec0d530298b40ca70fd34">
  <xsd:schema xmlns:xsd="http://www.w3.org/2001/XMLSchema" xmlns:xs="http://www.w3.org/2001/XMLSchema" xmlns:p="http://schemas.microsoft.com/office/2006/metadata/properties" xmlns:ns2="b38cf021-8414-4aaf-8942-3056e8cd4c3b" xmlns:ns3="365a269f-4fae-448f-b237-6a41d83c3d94" targetNamespace="http://schemas.microsoft.com/office/2006/metadata/properties" ma:root="true" ma:fieldsID="21d7e06d07bedda8c63398fd83d53747" ns2:_="" ns3:_="">
    <xsd:import namespace="b38cf021-8414-4aaf-8942-3056e8cd4c3b"/>
    <xsd:import namespace="365a269f-4fae-448f-b237-6a41d83c3d9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8cf021-8414-4aaf-8942-3056e8cd4c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e572ceb-dbd2-4c94-a974-da017bf61d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5a269f-4fae-448f-b237-6a41d83c3d94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47fac832-c892-4295-b3c2-d26e3324e3ee}" ma:internalName="TaxCatchAll" ma:showField="CatchAllData" ma:web="365a269f-4fae-448f-b237-6a41d83c3d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38cf021-8414-4aaf-8942-3056e8cd4c3b">
      <Terms xmlns="http://schemas.microsoft.com/office/infopath/2007/PartnerControls"/>
    </lcf76f155ced4ddcb4097134ff3c332f>
    <TaxCatchAll xmlns="365a269f-4fae-448f-b237-6a41d83c3d94" xsi:nil="true"/>
  </documentManagement>
</p:properties>
</file>

<file path=customXml/itemProps1.xml><?xml version="1.0" encoding="utf-8"?>
<ds:datastoreItem xmlns:ds="http://schemas.openxmlformats.org/officeDocument/2006/customXml" ds:itemID="{99214735-88BE-4A7E-80E2-38795134A4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8cf021-8414-4aaf-8942-3056e8cd4c3b"/>
    <ds:schemaRef ds:uri="365a269f-4fae-448f-b237-6a41d83c3d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F1221C4-F2DA-484C-89D3-42C1DD75411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A7BF0D-7ED9-4941-8D41-C3CBBC0F6981}">
  <ds:schemaRefs>
    <ds:schemaRef ds:uri="http://purl.org/dc/elements/1.1/"/>
    <ds:schemaRef ds:uri="http://schemas.microsoft.com/office/2006/metadata/properties"/>
    <ds:schemaRef ds:uri="http://purl.org/dc/dcmitype/"/>
    <ds:schemaRef ds:uri="365a269f-4fae-448f-b237-6a41d83c3d94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38cf021-8414-4aaf-8942-3056e8cd4c3b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824</Words>
  <Application>Microsoft Office PowerPoint</Application>
  <PresentationFormat>Widescreen</PresentationFormat>
  <Paragraphs>77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Aptos</vt:lpstr>
      <vt:lpstr>Aptos Display</vt:lpstr>
      <vt:lpstr>Arial</vt:lpstr>
      <vt:lpstr>Georgia Pro Light</vt:lpstr>
      <vt:lpstr>Kinetic Letters Joined</vt:lpstr>
      <vt:lpstr>XCCW Joined 6a</vt:lpstr>
      <vt:lpstr>VaultVTI</vt:lpstr>
      <vt:lpstr>Office Theme</vt:lpstr>
      <vt:lpstr>Transition Meeting for Parents of children going into Year 5 .     </vt:lpstr>
      <vt:lpstr>Class Teachers</vt:lpstr>
      <vt:lpstr>Support Staff </vt:lpstr>
      <vt:lpstr>Expectations  Timings (8:45-3:30) Break time (10:15-10:30) Lunchtime (12:15-1:00) Drop off point (Top playground) Collection Point (Top playground) Bags/Pencil cases Toileting Stairs Independence Behaviour Policy </vt:lpstr>
      <vt:lpstr>PowerPoint Presentation</vt:lpstr>
      <vt:lpstr>Uniform and PE Kit</vt:lpstr>
      <vt:lpstr>The Curriculum  Overviews on the school website Tividale Hall Primary - Our Curriculum  Themes: Let's settle this! The  Shang Dynasty and Road trip to America.   Golden Threads: leadership, communication and community  Subject coverage: Maths, English, Guided Reading, Humanities, Science, French, Computing, Art/DT, RE/PSHE, PE </vt:lpstr>
      <vt:lpstr>PowerPoint Presentation</vt:lpstr>
      <vt:lpstr>Trips and Experiences</vt:lpstr>
      <vt:lpstr>School Nurse Sessions</vt:lpstr>
      <vt:lpstr>Homework expectations </vt:lpstr>
      <vt:lpstr>Statutory Assessments   </vt:lpstr>
      <vt:lpstr>PowerPoint Presentation</vt:lpstr>
      <vt:lpstr>MATHS Numbers to 1,000,000. Decimals Fractions (mixed numbers and improper fractions) Add and subtract fractions  Percentages Mental maths (using x table facts) Formal multiplication Formal division Angles Convert between measures Perimeter and area  </vt:lpstr>
      <vt:lpstr>PowerPoint Presentation</vt:lpstr>
      <vt:lpstr>Communication &amp;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Transition Meeting for Parents of children going into       or        in Year     </dc:title>
  <dc:creator>Liz Mee</dc:creator>
  <cp:lastModifiedBy>Steph Griffin</cp:lastModifiedBy>
  <cp:revision>29</cp:revision>
  <dcterms:created xsi:type="dcterms:W3CDTF">2024-06-26T10:39:53Z</dcterms:created>
  <dcterms:modified xsi:type="dcterms:W3CDTF">2025-07-16T07:31:32Z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0x01010008DE92B8F6305B4685CA643DE58E9015</vt:lpwstr>
  </property>
  <property fmtid="{D5CDD505-2E9C-101B-9397-08002B2CF9AE}" pid="3" name="MediaServiceImageTags">
    <vt:lpwstr/>
  </property>
</Properties>
</file>