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4"/>
  </p:sldMasterIdLst>
  <p:notesMasterIdLst>
    <p:notesMasterId r:id="rId39"/>
  </p:notesMasterIdLst>
  <p:sldIdLst>
    <p:sldId id="376" r:id="rId5"/>
    <p:sldId id="354" r:id="rId6"/>
    <p:sldId id="359" r:id="rId7"/>
    <p:sldId id="361" r:id="rId8"/>
    <p:sldId id="356" r:id="rId9"/>
    <p:sldId id="357" r:id="rId10"/>
    <p:sldId id="360" r:id="rId11"/>
    <p:sldId id="363" r:id="rId12"/>
    <p:sldId id="362" r:id="rId13"/>
    <p:sldId id="379" r:id="rId14"/>
    <p:sldId id="339" r:id="rId15"/>
    <p:sldId id="308" r:id="rId16"/>
    <p:sldId id="351" r:id="rId17"/>
    <p:sldId id="352" r:id="rId18"/>
    <p:sldId id="353" r:id="rId19"/>
    <p:sldId id="303" r:id="rId20"/>
    <p:sldId id="298" r:id="rId21"/>
    <p:sldId id="364" r:id="rId22"/>
    <p:sldId id="365" r:id="rId23"/>
    <p:sldId id="304" r:id="rId24"/>
    <p:sldId id="283" r:id="rId25"/>
    <p:sldId id="366" r:id="rId26"/>
    <p:sldId id="367" r:id="rId27"/>
    <p:sldId id="305" r:id="rId28"/>
    <p:sldId id="280" r:id="rId29"/>
    <p:sldId id="368" r:id="rId30"/>
    <p:sldId id="369" r:id="rId31"/>
    <p:sldId id="342" r:id="rId32"/>
    <p:sldId id="378" r:id="rId33"/>
    <p:sldId id="371" r:id="rId34"/>
    <p:sldId id="372" r:id="rId35"/>
    <p:sldId id="373" r:id="rId36"/>
    <p:sldId id="374" r:id="rId37"/>
    <p:sldId id="375"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eph Griffin" userId="2ab3a0ec-3813-4de5-bd96-c26ecc9a37e9" providerId="ADAL" clId="{B1A94CCB-C134-4206-B749-F04BAD62958B}"/>
    <pc:docChg chg="modSld">
      <pc:chgData name="Steph Griffin" userId="2ab3a0ec-3813-4de5-bd96-c26ecc9a37e9" providerId="ADAL" clId="{B1A94CCB-C134-4206-B749-F04BAD62958B}" dt="2024-09-30T10:11:09.248" v="0"/>
      <pc:docMkLst>
        <pc:docMk/>
      </pc:docMkLst>
      <pc:sldChg chg="addSp">
        <pc:chgData name="Steph Griffin" userId="2ab3a0ec-3813-4de5-bd96-c26ecc9a37e9" providerId="ADAL" clId="{B1A94CCB-C134-4206-B749-F04BAD62958B}" dt="2024-09-30T10:11:09.248" v="0"/>
        <pc:sldMkLst>
          <pc:docMk/>
          <pc:sldMk cId="411392146" sldId="307"/>
        </pc:sldMkLst>
      </pc:sldChg>
      <pc:sldChg chg="addSp">
        <pc:chgData name="Steph Griffin" userId="2ab3a0ec-3813-4de5-bd96-c26ecc9a37e9" providerId="ADAL" clId="{B1A94CCB-C134-4206-B749-F04BAD62958B}" dt="2024-09-30T10:11:09.248" v="0"/>
        <pc:sldMkLst>
          <pc:docMk/>
          <pc:sldMk cId="1509154330" sldId="308"/>
        </pc:sldMkLst>
      </pc:sldChg>
      <pc:sldChg chg="addSp">
        <pc:chgData name="Steph Griffin" userId="2ab3a0ec-3813-4de5-bd96-c26ecc9a37e9" providerId="ADAL" clId="{B1A94CCB-C134-4206-B749-F04BAD62958B}" dt="2024-09-30T10:11:09.248" v="0"/>
        <pc:sldMkLst>
          <pc:docMk/>
          <pc:sldMk cId="4275993978" sldId="309"/>
        </pc:sldMkLst>
      </pc:sldChg>
      <pc:sldChg chg="addSp">
        <pc:chgData name="Steph Griffin" userId="2ab3a0ec-3813-4de5-bd96-c26ecc9a37e9" providerId="ADAL" clId="{B1A94CCB-C134-4206-B749-F04BAD62958B}" dt="2024-09-30T10:11:09.248" v="0"/>
        <pc:sldMkLst>
          <pc:docMk/>
          <pc:sldMk cId="1863930478" sldId="310"/>
        </pc:sldMkLst>
      </pc:sldChg>
    </pc:docChg>
  </pc:docChgLst>
  <pc:docChgLst>
    <pc:chgData name="Steph Griffin" userId="2ab3a0ec-3813-4de5-bd96-c26ecc9a37e9" providerId="ADAL" clId="{C738FA91-E551-49D9-AB3D-2FF9828A54CA}"/>
    <pc:docChg chg="custSel addSld modSld">
      <pc:chgData name="Steph Griffin" userId="2ab3a0ec-3813-4de5-bd96-c26ecc9a37e9" providerId="ADAL" clId="{C738FA91-E551-49D9-AB3D-2FF9828A54CA}" dt="2025-10-16T08:01:23.812" v="58" actId="255"/>
      <pc:docMkLst>
        <pc:docMk/>
      </pc:docMkLst>
      <pc:sldChg chg="modSp mod">
        <pc:chgData name="Steph Griffin" userId="2ab3a0ec-3813-4de5-bd96-c26ecc9a37e9" providerId="ADAL" clId="{C738FA91-E551-49D9-AB3D-2FF9828A54CA}" dt="2025-10-15T14:56:57.863" v="54" actId="1076"/>
        <pc:sldMkLst>
          <pc:docMk/>
          <pc:sldMk cId="2128894525" sldId="339"/>
        </pc:sldMkLst>
        <pc:spChg chg="mod">
          <ac:chgData name="Steph Griffin" userId="2ab3a0ec-3813-4de5-bd96-c26ecc9a37e9" providerId="ADAL" clId="{C738FA91-E551-49D9-AB3D-2FF9828A54CA}" dt="2025-10-15T14:56:57.863" v="54" actId="1076"/>
          <ac:spMkLst>
            <pc:docMk/>
            <pc:sldMk cId="2128894525" sldId="339"/>
            <ac:spMk id="3" creationId="{DBF52C0B-6336-FEC2-E891-C8D850696203}"/>
          </ac:spMkLst>
        </pc:spChg>
        <pc:picChg chg="mod">
          <ac:chgData name="Steph Griffin" userId="2ab3a0ec-3813-4de5-bd96-c26ecc9a37e9" providerId="ADAL" clId="{C738FA91-E551-49D9-AB3D-2FF9828A54CA}" dt="2025-10-15T14:56:55.049" v="53" actId="1076"/>
          <ac:picMkLst>
            <pc:docMk/>
            <pc:sldMk cId="2128894525" sldId="339"/>
            <ac:picMk id="5" creationId="{DF084007-C2C6-9718-8DB8-7E36DE5C5BA1}"/>
          </ac:picMkLst>
        </pc:picChg>
      </pc:sldChg>
      <pc:sldChg chg="modSp mod">
        <pc:chgData name="Steph Griffin" userId="2ab3a0ec-3813-4de5-bd96-c26ecc9a37e9" providerId="ADAL" clId="{C738FA91-E551-49D9-AB3D-2FF9828A54CA}" dt="2025-10-16T08:01:23.812" v="58" actId="255"/>
        <pc:sldMkLst>
          <pc:docMk/>
          <pc:sldMk cId="1548959816" sldId="362"/>
        </pc:sldMkLst>
        <pc:spChg chg="mod">
          <ac:chgData name="Steph Griffin" userId="2ab3a0ec-3813-4de5-bd96-c26ecc9a37e9" providerId="ADAL" clId="{C738FA91-E551-49D9-AB3D-2FF9828A54CA}" dt="2025-10-16T08:01:23.812" v="58" actId="255"/>
          <ac:spMkLst>
            <pc:docMk/>
            <pc:sldMk cId="1548959816" sldId="362"/>
            <ac:spMk id="2" creationId="{7AF56647-B30D-9061-DE9C-197B10FF6F2B}"/>
          </ac:spMkLst>
        </pc:spChg>
      </pc:sldChg>
      <pc:sldChg chg="modSp mod">
        <pc:chgData name="Steph Griffin" userId="2ab3a0ec-3813-4de5-bd96-c26ecc9a37e9" providerId="ADAL" clId="{C738FA91-E551-49D9-AB3D-2FF9828A54CA}" dt="2025-10-16T08:01:14.018" v="56" actId="1076"/>
        <pc:sldMkLst>
          <pc:docMk/>
          <pc:sldMk cId="948130112" sldId="363"/>
        </pc:sldMkLst>
        <pc:picChg chg="mod">
          <ac:chgData name="Steph Griffin" userId="2ab3a0ec-3813-4de5-bd96-c26ecc9a37e9" providerId="ADAL" clId="{C738FA91-E551-49D9-AB3D-2FF9828A54CA}" dt="2025-10-16T08:01:14.018" v="56" actId="1076"/>
          <ac:picMkLst>
            <pc:docMk/>
            <pc:sldMk cId="948130112" sldId="363"/>
            <ac:picMk id="4" creationId="{46D8DB50-91D6-F29A-9C8A-B38DDA979F80}"/>
          </ac:picMkLst>
        </pc:picChg>
      </pc:sldChg>
      <pc:sldChg chg="modSp mod">
        <pc:chgData name="Steph Griffin" userId="2ab3a0ec-3813-4de5-bd96-c26ecc9a37e9" providerId="ADAL" clId="{C738FA91-E551-49D9-AB3D-2FF9828A54CA}" dt="2025-10-15T14:58:02.137" v="55" actId="207"/>
        <pc:sldMkLst>
          <pc:docMk/>
          <pc:sldMk cId="1060487800" sldId="374"/>
        </pc:sldMkLst>
        <pc:spChg chg="mod">
          <ac:chgData name="Steph Griffin" userId="2ab3a0ec-3813-4de5-bd96-c26ecc9a37e9" providerId="ADAL" clId="{C738FA91-E551-49D9-AB3D-2FF9828A54CA}" dt="2025-10-15T14:58:02.137" v="55" actId="207"/>
          <ac:spMkLst>
            <pc:docMk/>
            <pc:sldMk cId="1060487800" sldId="374"/>
            <ac:spMk id="3" creationId="{CD1DDDDA-D247-4307-9BEC-C551EA376D40}"/>
          </ac:spMkLst>
        </pc:spChg>
      </pc:sldChg>
      <pc:sldChg chg="modSp new mod">
        <pc:chgData name="Steph Griffin" userId="2ab3a0ec-3813-4de5-bd96-c26ecc9a37e9" providerId="ADAL" clId="{C738FA91-E551-49D9-AB3D-2FF9828A54CA}" dt="2025-10-15T14:56:24.318" v="48" actId="1076"/>
        <pc:sldMkLst>
          <pc:docMk/>
          <pc:sldMk cId="3552775190" sldId="379"/>
        </pc:sldMkLst>
        <pc:spChg chg="mod">
          <ac:chgData name="Steph Griffin" userId="2ab3a0ec-3813-4de5-bd96-c26ecc9a37e9" providerId="ADAL" clId="{C738FA91-E551-49D9-AB3D-2FF9828A54CA}" dt="2025-10-15T14:56:24.318" v="48" actId="1076"/>
          <ac:spMkLst>
            <pc:docMk/>
            <pc:sldMk cId="3552775190" sldId="379"/>
            <ac:spMk id="2" creationId="{5B930423-AD61-0280-D5C7-B2AFAF429589}"/>
          </ac:spMkLst>
        </pc:spChg>
      </pc:sldChg>
    </pc:docChg>
  </pc:docChgLst>
  <pc:docChgLst>
    <pc:chgData name="Asmita Patel" userId="0a7e160f-c63c-425e-938e-68eb2699a7d6" providerId="ADAL" clId="{355E8CEA-FE98-4FE5-9F36-CDBC7CCDB670}"/>
    <pc:docChg chg="modSld">
      <pc:chgData name="Asmita Patel" userId="0a7e160f-c63c-425e-938e-68eb2699a7d6" providerId="ADAL" clId="{355E8CEA-FE98-4FE5-9F36-CDBC7CCDB670}" dt="2023-10-12T06:00:18.222" v="14" actId="5793"/>
      <pc:docMkLst>
        <pc:docMk/>
      </pc:docMkLst>
      <pc:sldChg chg="modSp mod">
        <pc:chgData name="Asmita Patel" userId="0a7e160f-c63c-425e-938e-68eb2699a7d6" providerId="ADAL" clId="{355E8CEA-FE98-4FE5-9F36-CDBC7CCDB670}" dt="2023-10-12T06:00:18.222" v="14" actId="5793"/>
        <pc:sldMkLst>
          <pc:docMk/>
          <pc:sldMk cId="3239438921" sldId="303"/>
        </pc:sldMkLst>
      </pc:sldChg>
    </pc:docChg>
  </pc:docChgLst>
  <pc:docChgLst>
    <pc:chgData name="Steph Griffin" userId="2ab3a0ec-3813-4de5-bd96-c26ecc9a37e9" providerId="ADAL" clId="{F9522CFE-5B91-44CC-9706-9B3C58886850}"/>
    <pc:docChg chg="custSel addSld delSld modSld sldOrd">
      <pc:chgData name="Steph Griffin" userId="2ab3a0ec-3813-4de5-bd96-c26ecc9a37e9" providerId="ADAL" clId="{F9522CFE-5B91-44CC-9706-9B3C58886850}" dt="2024-09-24T13:08:21.923" v="1006" actId="47"/>
      <pc:docMkLst>
        <pc:docMk/>
      </pc:docMkLst>
      <pc:sldChg chg="modSp mod">
        <pc:chgData name="Steph Griffin" userId="2ab3a0ec-3813-4de5-bd96-c26ecc9a37e9" providerId="ADAL" clId="{F9522CFE-5B91-44CC-9706-9B3C58886850}" dt="2024-09-24T12:44:55.963" v="36" actId="1076"/>
        <pc:sldMkLst>
          <pc:docMk/>
          <pc:sldMk cId="0" sldId="265"/>
        </pc:sldMkLst>
      </pc:sldChg>
      <pc:sldChg chg="delSp modSp mod delAnim">
        <pc:chgData name="Steph Griffin" userId="2ab3a0ec-3813-4de5-bd96-c26ecc9a37e9" providerId="ADAL" clId="{F9522CFE-5B91-44CC-9706-9B3C58886850}" dt="2024-09-24T12:50:15.109" v="240" actId="478"/>
        <pc:sldMkLst>
          <pc:docMk/>
          <pc:sldMk cId="366205729" sldId="280"/>
        </pc:sldMkLst>
      </pc:sldChg>
      <pc:sldChg chg="delSp modSp mod delAnim">
        <pc:chgData name="Steph Griffin" userId="2ab3a0ec-3813-4de5-bd96-c26ecc9a37e9" providerId="ADAL" clId="{F9522CFE-5B91-44CC-9706-9B3C58886850}" dt="2024-09-24T12:49:12.225" v="149" actId="207"/>
        <pc:sldMkLst>
          <pc:docMk/>
          <pc:sldMk cId="279791876" sldId="283"/>
        </pc:sldMkLst>
      </pc:sldChg>
      <pc:sldChg chg="modSp del mod">
        <pc:chgData name="Steph Griffin" userId="2ab3a0ec-3813-4de5-bd96-c26ecc9a37e9" providerId="ADAL" clId="{F9522CFE-5B91-44CC-9706-9B3C58886850}" dt="2024-09-24T13:08:21.923" v="1006" actId="47"/>
        <pc:sldMkLst>
          <pc:docMk/>
          <pc:sldMk cId="2415303276" sldId="289"/>
        </pc:sldMkLst>
      </pc:sldChg>
      <pc:sldChg chg="delSp modSp mod">
        <pc:chgData name="Steph Griffin" userId="2ab3a0ec-3813-4de5-bd96-c26ecc9a37e9" providerId="ADAL" clId="{F9522CFE-5B91-44CC-9706-9B3C58886850}" dt="2024-09-24T12:47:28.922" v="84" actId="478"/>
        <pc:sldMkLst>
          <pc:docMk/>
          <pc:sldMk cId="695678522" sldId="298"/>
        </pc:sldMkLst>
      </pc:sldChg>
      <pc:sldChg chg="del">
        <pc:chgData name="Steph Griffin" userId="2ab3a0ec-3813-4de5-bd96-c26ecc9a37e9" providerId="ADAL" clId="{F9522CFE-5B91-44CC-9706-9B3C58886850}" dt="2024-09-24T12:59:28.237" v="570" actId="47"/>
        <pc:sldMkLst>
          <pc:docMk/>
          <pc:sldMk cId="3320220765" sldId="300"/>
        </pc:sldMkLst>
      </pc:sldChg>
      <pc:sldChg chg="modSp mod">
        <pc:chgData name="Steph Griffin" userId="2ab3a0ec-3813-4de5-bd96-c26ecc9a37e9" providerId="ADAL" clId="{F9522CFE-5B91-44CC-9706-9B3C58886850}" dt="2024-09-24T12:47:17.533" v="73" actId="1076"/>
        <pc:sldMkLst>
          <pc:docMk/>
          <pc:sldMk cId="3239438921" sldId="303"/>
        </pc:sldMkLst>
      </pc:sldChg>
      <pc:sldChg chg="addSp modSp mod">
        <pc:chgData name="Steph Griffin" userId="2ab3a0ec-3813-4de5-bd96-c26ecc9a37e9" providerId="ADAL" clId="{F9522CFE-5B91-44CC-9706-9B3C58886850}" dt="2024-09-24T12:48:43.629" v="126" actId="1076"/>
        <pc:sldMkLst>
          <pc:docMk/>
          <pc:sldMk cId="534585215" sldId="304"/>
        </pc:sldMkLst>
      </pc:sldChg>
      <pc:sldChg chg="addSp modSp mod">
        <pc:chgData name="Steph Griffin" userId="2ab3a0ec-3813-4de5-bd96-c26ecc9a37e9" providerId="ADAL" clId="{F9522CFE-5B91-44CC-9706-9B3C58886850}" dt="2024-09-24T12:49:54.117" v="224" actId="1076"/>
        <pc:sldMkLst>
          <pc:docMk/>
          <pc:sldMk cId="2178299095" sldId="305"/>
        </pc:sldMkLst>
      </pc:sldChg>
      <pc:sldChg chg="addSp modSp del mod">
        <pc:chgData name="Steph Griffin" userId="2ab3a0ec-3813-4de5-bd96-c26ecc9a37e9" providerId="ADAL" clId="{F9522CFE-5B91-44CC-9706-9B3C58886850}" dt="2024-09-24T12:57:48.760" v="483" actId="47"/>
        <pc:sldMkLst>
          <pc:docMk/>
          <pc:sldMk cId="3440341023" sldId="306"/>
        </pc:sldMkLst>
      </pc:sldChg>
      <pc:sldChg chg="addSp modSp new mod ord">
        <pc:chgData name="Steph Griffin" userId="2ab3a0ec-3813-4de5-bd96-c26ecc9a37e9" providerId="ADAL" clId="{F9522CFE-5B91-44CC-9706-9B3C58886850}" dt="2024-09-24T12:58:17.821" v="563" actId="6549"/>
        <pc:sldMkLst>
          <pc:docMk/>
          <pc:sldMk cId="411392146" sldId="307"/>
        </pc:sldMkLst>
      </pc:sldChg>
      <pc:sldChg chg="addSp delSp modSp add mod">
        <pc:chgData name="Steph Griffin" userId="2ab3a0ec-3813-4de5-bd96-c26ecc9a37e9" providerId="ADAL" clId="{F9522CFE-5B91-44CC-9706-9B3C58886850}" dt="2024-09-24T12:57:14.388" v="482" actId="1076"/>
        <pc:sldMkLst>
          <pc:docMk/>
          <pc:sldMk cId="1509154330" sldId="308"/>
        </pc:sldMkLst>
      </pc:sldChg>
      <pc:sldChg chg="addSp modSp new mod">
        <pc:chgData name="Steph Griffin" userId="2ab3a0ec-3813-4de5-bd96-c26ecc9a37e9" providerId="ADAL" clId="{F9522CFE-5B91-44CC-9706-9B3C58886850}" dt="2024-09-24T13:03:22.148" v="793" actId="207"/>
        <pc:sldMkLst>
          <pc:docMk/>
          <pc:sldMk cId="4275993978" sldId="309"/>
        </pc:sldMkLst>
      </pc:sldChg>
      <pc:sldChg chg="addSp modSp new mod">
        <pc:chgData name="Steph Griffin" userId="2ab3a0ec-3813-4de5-bd96-c26ecc9a37e9" providerId="ADAL" clId="{F9522CFE-5B91-44CC-9706-9B3C58886850}" dt="2024-09-24T13:06:46.040" v="1005" actId="1076"/>
        <pc:sldMkLst>
          <pc:docMk/>
          <pc:sldMk cId="1863930478" sldId="310"/>
        </pc:sldMkLst>
      </pc:sldChg>
    </pc:docChg>
  </pc:docChgLst>
  <pc:docChgLst>
    <pc:chgData name="Steph Griffin" userId="2ab3a0ec-3813-4de5-bd96-c26ecc9a37e9" providerId="ADAL" clId="{D6B87C80-4950-428F-9E8A-893E8BFA0497}"/>
    <pc:docChg chg="undo custSel addSld delSld modSld sldOrd">
      <pc:chgData name="Steph Griffin" userId="2ab3a0ec-3813-4de5-bd96-c26ecc9a37e9" providerId="ADAL" clId="{D6B87C80-4950-428F-9E8A-893E8BFA0497}" dt="2025-10-14T13:53:43.991" v="1338"/>
      <pc:docMkLst>
        <pc:docMk/>
      </pc:docMkLst>
      <pc:sldChg chg="addSp modSp mod modAnim">
        <pc:chgData name="Steph Griffin" userId="2ab3a0ec-3813-4de5-bd96-c26ecc9a37e9" providerId="ADAL" clId="{D6B87C80-4950-428F-9E8A-893E8BFA0497}" dt="2025-10-14T13:16:01.339" v="1180"/>
        <pc:sldMkLst>
          <pc:docMk/>
          <pc:sldMk cId="279791876" sldId="283"/>
        </pc:sldMkLst>
        <pc:spChg chg="add mod">
          <ac:chgData name="Steph Griffin" userId="2ab3a0ec-3813-4de5-bd96-c26ecc9a37e9" providerId="ADAL" clId="{D6B87C80-4950-428F-9E8A-893E8BFA0497}" dt="2025-10-14T13:15:58.344" v="1179" actId="692"/>
          <ac:spMkLst>
            <pc:docMk/>
            <pc:sldMk cId="279791876" sldId="283"/>
            <ac:spMk id="2" creationId="{FCB65556-A54D-D844-9173-9B7402F9929C}"/>
          </ac:spMkLst>
        </pc:spChg>
      </pc:sldChg>
      <pc:sldChg chg="addSp delSp modSp mod modNotesTx">
        <pc:chgData name="Steph Griffin" userId="2ab3a0ec-3813-4de5-bd96-c26ecc9a37e9" providerId="ADAL" clId="{D6B87C80-4950-428F-9E8A-893E8BFA0497}" dt="2025-10-14T12:56:42.739" v="717" actId="478"/>
        <pc:sldMkLst>
          <pc:docMk/>
          <pc:sldMk cId="1509154330" sldId="308"/>
        </pc:sldMkLst>
        <pc:spChg chg="mod">
          <ac:chgData name="Steph Griffin" userId="2ab3a0ec-3813-4de5-bd96-c26ecc9a37e9" providerId="ADAL" clId="{D6B87C80-4950-428F-9E8A-893E8BFA0497}" dt="2025-10-14T12:56:36.014" v="716" actId="6549"/>
          <ac:spMkLst>
            <pc:docMk/>
            <pc:sldMk cId="1509154330" sldId="308"/>
            <ac:spMk id="3" creationId="{51280659-C5EF-E0F3-3012-3D14169A8137}"/>
          </ac:spMkLst>
        </pc:spChg>
        <pc:spChg chg="add mod">
          <ac:chgData name="Steph Griffin" userId="2ab3a0ec-3813-4de5-bd96-c26ecc9a37e9" providerId="ADAL" clId="{D6B87C80-4950-428F-9E8A-893E8BFA0497}" dt="2025-10-14T12:55:38.794" v="696"/>
          <ac:spMkLst>
            <pc:docMk/>
            <pc:sldMk cId="1509154330" sldId="308"/>
            <ac:spMk id="8" creationId="{A2E356AC-2A48-1876-D97E-257F7225572B}"/>
          </ac:spMkLst>
        </pc:spChg>
        <pc:spChg chg="add mod">
          <ac:chgData name="Steph Griffin" userId="2ab3a0ec-3813-4de5-bd96-c26ecc9a37e9" providerId="ADAL" clId="{D6B87C80-4950-428F-9E8A-893E8BFA0497}" dt="2025-10-14T12:56:24.762" v="713" actId="692"/>
          <ac:spMkLst>
            <pc:docMk/>
            <pc:sldMk cId="1509154330" sldId="308"/>
            <ac:spMk id="9" creationId="{3BC7EF03-CA47-C1A3-9CA4-4079FF4D88E9}"/>
          </ac:spMkLst>
        </pc:spChg>
        <pc:picChg chg="add del mod">
          <ac:chgData name="Steph Griffin" userId="2ab3a0ec-3813-4de5-bd96-c26ecc9a37e9" providerId="ADAL" clId="{D6B87C80-4950-428F-9E8A-893E8BFA0497}" dt="2025-10-14T12:56:02.501" v="704" actId="1076"/>
          <ac:picMkLst>
            <pc:docMk/>
            <pc:sldMk cId="1509154330" sldId="308"/>
            <ac:picMk id="5" creationId="{6644772D-92C7-010C-9212-4C0EA6E3A686}"/>
          </ac:picMkLst>
        </pc:picChg>
      </pc:sldChg>
      <pc:sldChg chg="addSp delSp modSp mod">
        <pc:chgData name="Steph Griffin" userId="2ab3a0ec-3813-4de5-bd96-c26ecc9a37e9" providerId="ADAL" clId="{D6B87C80-4950-428F-9E8A-893E8BFA0497}" dt="2025-10-14T13:33:51.867" v="1285" actId="1076"/>
        <pc:sldMkLst>
          <pc:docMk/>
          <pc:sldMk cId="2700564900" sldId="342"/>
        </pc:sldMkLst>
        <pc:spChg chg="mod">
          <ac:chgData name="Steph Griffin" userId="2ab3a0ec-3813-4de5-bd96-c26ecc9a37e9" providerId="ADAL" clId="{D6B87C80-4950-428F-9E8A-893E8BFA0497}" dt="2025-10-14T13:33:51.867" v="1285" actId="1076"/>
          <ac:spMkLst>
            <pc:docMk/>
            <pc:sldMk cId="2700564900" sldId="342"/>
            <ac:spMk id="4" creationId="{7D905898-688D-8853-69CC-B5DA14A8C424}"/>
          </ac:spMkLst>
        </pc:spChg>
        <pc:picChg chg="add mod">
          <ac:chgData name="Steph Griffin" userId="2ab3a0ec-3813-4de5-bd96-c26ecc9a37e9" providerId="ADAL" clId="{D6B87C80-4950-428F-9E8A-893E8BFA0497}" dt="2025-10-14T13:33:31.696" v="1203" actId="1076"/>
          <ac:picMkLst>
            <pc:docMk/>
            <pc:sldMk cId="2700564900" sldId="342"/>
            <ac:picMk id="6" creationId="{161E0D75-6D41-F46C-4C32-AF621FA7C81D}"/>
          </ac:picMkLst>
        </pc:picChg>
      </pc:sldChg>
      <pc:sldChg chg="addSp delSp modSp mod">
        <pc:chgData name="Steph Griffin" userId="2ab3a0ec-3813-4de5-bd96-c26ecc9a37e9" providerId="ADAL" clId="{D6B87C80-4950-428F-9E8A-893E8BFA0497}" dt="2025-10-14T12:57:13.429" v="726" actId="478"/>
        <pc:sldMkLst>
          <pc:docMk/>
          <pc:sldMk cId="4116650344" sldId="351"/>
        </pc:sldMkLst>
        <pc:spChg chg="mod">
          <ac:chgData name="Steph Griffin" userId="2ab3a0ec-3813-4de5-bd96-c26ecc9a37e9" providerId="ADAL" clId="{D6B87C80-4950-428F-9E8A-893E8BFA0497}" dt="2025-10-07T18:34:19.660" v="201" actId="1076"/>
          <ac:spMkLst>
            <pc:docMk/>
            <pc:sldMk cId="4116650344" sldId="351"/>
            <ac:spMk id="3" creationId="{580151EF-D6A0-2917-01AF-D3526A989465}"/>
          </ac:spMkLst>
        </pc:spChg>
        <pc:spChg chg="add mod">
          <ac:chgData name="Steph Griffin" userId="2ab3a0ec-3813-4de5-bd96-c26ecc9a37e9" providerId="ADAL" clId="{D6B87C80-4950-428F-9E8A-893E8BFA0497}" dt="2025-10-14T12:57:07.802" v="725" actId="207"/>
          <ac:spMkLst>
            <pc:docMk/>
            <pc:sldMk cId="4116650344" sldId="351"/>
            <ac:spMk id="5" creationId="{05F46BE1-4190-085A-9D97-2B8CCA004D50}"/>
          </ac:spMkLst>
        </pc:spChg>
        <pc:picChg chg="mod">
          <ac:chgData name="Steph Griffin" userId="2ab3a0ec-3813-4de5-bd96-c26ecc9a37e9" providerId="ADAL" clId="{D6B87C80-4950-428F-9E8A-893E8BFA0497}" dt="2025-10-07T18:34:20.941" v="202" actId="1076"/>
          <ac:picMkLst>
            <pc:docMk/>
            <pc:sldMk cId="4116650344" sldId="351"/>
            <ac:picMk id="6" creationId="{CD49C08C-490A-1642-6F5F-2318CE98AC4D}"/>
          </ac:picMkLst>
        </pc:picChg>
      </pc:sldChg>
      <pc:sldChg chg="addSp delSp modSp mod modAnim">
        <pc:chgData name="Steph Griffin" userId="2ab3a0ec-3813-4de5-bd96-c26ecc9a37e9" providerId="ADAL" clId="{D6B87C80-4950-428F-9E8A-893E8BFA0497}" dt="2025-10-14T13:00:15.202" v="875" actId="207"/>
        <pc:sldMkLst>
          <pc:docMk/>
          <pc:sldMk cId="607577357" sldId="352"/>
        </pc:sldMkLst>
        <pc:spChg chg="mod">
          <ac:chgData name="Steph Griffin" userId="2ab3a0ec-3813-4de5-bd96-c26ecc9a37e9" providerId="ADAL" clId="{D6B87C80-4950-428F-9E8A-893E8BFA0497}" dt="2025-10-14T13:00:15.202" v="875" actId="207"/>
          <ac:spMkLst>
            <pc:docMk/>
            <pc:sldMk cId="607577357" sldId="352"/>
            <ac:spMk id="3" creationId="{C89C5DA0-CE55-3254-E177-ADFDABCCB120}"/>
          </ac:spMkLst>
        </pc:spChg>
        <pc:spChg chg="add mod">
          <ac:chgData name="Steph Griffin" userId="2ab3a0ec-3813-4de5-bd96-c26ecc9a37e9" providerId="ADAL" clId="{D6B87C80-4950-428F-9E8A-893E8BFA0497}" dt="2025-10-14T12:59:01.355" v="853" actId="692"/>
          <ac:spMkLst>
            <pc:docMk/>
            <pc:sldMk cId="607577357" sldId="352"/>
            <ac:spMk id="6" creationId="{C9B10726-3DC7-0DAA-7490-81BB5A03B493}"/>
          </ac:spMkLst>
        </pc:spChg>
        <pc:spChg chg="add mod">
          <ac:chgData name="Steph Griffin" userId="2ab3a0ec-3813-4de5-bd96-c26ecc9a37e9" providerId="ADAL" clId="{D6B87C80-4950-428F-9E8A-893E8BFA0497}" dt="2025-10-14T12:59:26.698" v="861" actId="692"/>
          <ac:spMkLst>
            <pc:docMk/>
            <pc:sldMk cId="607577357" sldId="352"/>
            <ac:spMk id="7" creationId="{72F06E7B-37D1-FF60-3AC2-2C90191A4617}"/>
          </ac:spMkLst>
        </pc:spChg>
        <pc:spChg chg="add mod">
          <ac:chgData name="Steph Griffin" userId="2ab3a0ec-3813-4de5-bd96-c26ecc9a37e9" providerId="ADAL" clId="{D6B87C80-4950-428F-9E8A-893E8BFA0497}" dt="2025-10-14T12:59:53.218" v="869" actId="692"/>
          <ac:spMkLst>
            <pc:docMk/>
            <pc:sldMk cId="607577357" sldId="352"/>
            <ac:spMk id="8" creationId="{273A57B9-90D6-92FF-0C57-A948232E57C9}"/>
          </ac:spMkLst>
        </pc:spChg>
        <pc:picChg chg="mod">
          <ac:chgData name="Steph Griffin" userId="2ab3a0ec-3813-4de5-bd96-c26ecc9a37e9" providerId="ADAL" clId="{D6B87C80-4950-428F-9E8A-893E8BFA0497}" dt="2025-10-07T18:34:28.923" v="205" actId="1076"/>
          <ac:picMkLst>
            <pc:docMk/>
            <pc:sldMk cId="607577357" sldId="352"/>
            <ac:picMk id="5" creationId="{B1E17031-ACEF-A00F-7341-D6F3C6D73486}"/>
          </ac:picMkLst>
        </pc:picChg>
      </pc:sldChg>
      <pc:sldChg chg="addSp delSp modSp mod">
        <pc:chgData name="Steph Griffin" userId="2ab3a0ec-3813-4de5-bd96-c26ecc9a37e9" providerId="ADAL" clId="{D6B87C80-4950-428F-9E8A-893E8BFA0497}" dt="2025-10-14T13:14:31.672" v="1171" actId="20577"/>
        <pc:sldMkLst>
          <pc:docMk/>
          <pc:sldMk cId="2502100793" sldId="353"/>
        </pc:sldMkLst>
        <pc:spChg chg="mod">
          <ac:chgData name="Steph Griffin" userId="2ab3a0ec-3813-4de5-bd96-c26ecc9a37e9" providerId="ADAL" clId="{D6B87C80-4950-428F-9E8A-893E8BFA0497}" dt="2025-10-14T13:14:31.672" v="1171" actId="20577"/>
          <ac:spMkLst>
            <pc:docMk/>
            <pc:sldMk cId="2502100793" sldId="353"/>
            <ac:spMk id="2" creationId="{059B17C0-6634-7DEF-0DFD-A11ED332B2CB}"/>
          </ac:spMkLst>
        </pc:spChg>
        <pc:spChg chg="add mod">
          <ac:chgData name="Steph Griffin" userId="2ab3a0ec-3813-4de5-bd96-c26ecc9a37e9" providerId="ADAL" clId="{D6B87C80-4950-428F-9E8A-893E8BFA0497}" dt="2025-10-14T13:03:26.544" v="1147" actId="1076"/>
          <ac:spMkLst>
            <pc:docMk/>
            <pc:sldMk cId="2502100793" sldId="353"/>
            <ac:spMk id="5" creationId="{E5A9FB8A-7434-F4D7-D53F-E26D314F5BF2}"/>
          </ac:spMkLst>
        </pc:spChg>
        <pc:spChg chg="add mod">
          <ac:chgData name="Steph Griffin" userId="2ab3a0ec-3813-4de5-bd96-c26ecc9a37e9" providerId="ADAL" clId="{D6B87C80-4950-428F-9E8A-893E8BFA0497}" dt="2025-10-14T13:14:22.616" v="1168" actId="692"/>
          <ac:spMkLst>
            <pc:docMk/>
            <pc:sldMk cId="2502100793" sldId="353"/>
            <ac:spMk id="6" creationId="{C52E93EA-EABE-5BC0-FC97-89A3CB4441AE}"/>
          </ac:spMkLst>
        </pc:spChg>
        <pc:picChg chg="mod">
          <ac:chgData name="Steph Griffin" userId="2ab3a0ec-3813-4de5-bd96-c26ecc9a37e9" providerId="ADAL" clId="{D6B87C80-4950-428F-9E8A-893E8BFA0497}" dt="2025-10-14T13:03:19.692" v="1146" actId="1076"/>
          <ac:picMkLst>
            <pc:docMk/>
            <pc:sldMk cId="2502100793" sldId="353"/>
            <ac:picMk id="3" creationId="{DEE04741-24D3-F400-8915-3685D2B59205}"/>
          </ac:picMkLst>
        </pc:picChg>
      </pc:sldChg>
      <pc:sldChg chg="del">
        <pc:chgData name="Steph Griffin" userId="2ab3a0ec-3813-4de5-bd96-c26ecc9a37e9" providerId="ADAL" clId="{D6B87C80-4950-428F-9E8A-893E8BFA0497}" dt="2025-10-07T18:30:05.970" v="0" actId="47"/>
        <pc:sldMkLst>
          <pc:docMk/>
          <pc:sldMk cId="3472836503" sldId="355"/>
        </pc:sldMkLst>
      </pc:sldChg>
      <pc:sldChg chg="modSp mod">
        <pc:chgData name="Steph Griffin" userId="2ab3a0ec-3813-4de5-bd96-c26ecc9a37e9" providerId="ADAL" clId="{D6B87C80-4950-428F-9E8A-893E8BFA0497}" dt="2025-10-07T18:48:45.160" v="480" actId="20577"/>
        <pc:sldMkLst>
          <pc:docMk/>
          <pc:sldMk cId="2934282196" sldId="357"/>
        </pc:sldMkLst>
        <pc:spChg chg="mod">
          <ac:chgData name="Steph Griffin" userId="2ab3a0ec-3813-4de5-bd96-c26ecc9a37e9" providerId="ADAL" clId="{D6B87C80-4950-428F-9E8A-893E8BFA0497}" dt="2025-10-07T18:48:45.160" v="480" actId="20577"/>
          <ac:spMkLst>
            <pc:docMk/>
            <pc:sldMk cId="2934282196" sldId="357"/>
            <ac:spMk id="3" creationId="{0EF6EE3A-8E68-C838-7F34-83A7B26F3198}"/>
          </ac:spMkLst>
        </pc:spChg>
      </pc:sldChg>
      <pc:sldChg chg="modSp mod">
        <pc:chgData name="Steph Griffin" userId="2ab3a0ec-3813-4de5-bd96-c26ecc9a37e9" providerId="ADAL" clId="{D6B87C80-4950-428F-9E8A-893E8BFA0497}" dt="2025-10-07T18:38:28.293" v="375" actId="1076"/>
        <pc:sldMkLst>
          <pc:docMk/>
          <pc:sldMk cId="890262002" sldId="359"/>
        </pc:sldMkLst>
        <pc:picChg chg="mod">
          <ac:chgData name="Steph Griffin" userId="2ab3a0ec-3813-4de5-bd96-c26ecc9a37e9" providerId="ADAL" clId="{D6B87C80-4950-428F-9E8A-893E8BFA0497}" dt="2025-10-07T18:38:27.176" v="374" actId="1076"/>
          <ac:picMkLst>
            <pc:docMk/>
            <pc:sldMk cId="890262002" sldId="359"/>
            <ac:picMk id="10" creationId="{50397436-17DB-5B76-613F-D1705E06E2A5}"/>
          </ac:picMkLst>
        </pc:picChg>
        <pc:picChg chg="mod">
          <ac:chgData name="Steph Griffin" userId="2ab3a0ec-3813-4de5-bd96-c26ecc9a37e9" providerId="ADAL" clId="{D6B87C80-4950-428F-9E8A-893E8BFA0497}" dt="2025-10-07T18:38:28.293" v="375" actId="1076"/>
          <ac:picMkLst>
            <pc:docMk/>
            <pc:sldMk cId="890262002" sldId="359"/>
            <ac:picMk id="12" creationId="{4115E758-5187-5D1D-9800-AFCDB9AABCA1}"/>
          </ac:picMkLst>
        </pc:picChg>
      </pc:sldChg>
      <pc:sldChg chg="addSp delSp modSp mod modNotesTx">
        <pc:chgData name="Steph Griffin" userId="2ab3a0ec-3813-4de5-bd96-c26ecc9a37e9" providerId="ADAL" clId="{D6B87C80-4950-428F-9E8A-893E8BFA0497}" dt="2025-10-14T12:51:08.737" v="680"/>
        <pc:sldMkLst>
          <pc:docMk/>
          <pc:sldMk cId="585415182" sldId="360"/>
        </pc:sldMkLst>
        <pc:spChg chg="mod">
          <ac:chgData name="Steph Griffin" userId="2ab3a0ec-3813-4de5-bd96-c26ecc9a37e9" providerId="ADAL" clId="{D6B87C80-4950-428F-9E8A-893E8BFA0497}" dt="2025-10-07T18:50:00.331" v="482" actId="1076"/>
          <ac:spMkLst>
            <pc:docMk/>
            <pc:sldMk cId="585415182" sldId="360"/>
            <ac:spMk id="6" creationId="{33DFBE66-0B2C-3941-AFC7-4016B8FA9D80}"/>
          </ac:spMkLst>
        </pc:spChg>
      </pc:sldChg>
      <pc:sldChg chg="modNotesTx">
        <pc:chgData name="Steph Griffin" userId="2ab3a0ec-3813-4de5-bd96-c26ecc9a37e9" providerId="ADAL" clId="{D6B87C80-4950-428F-9E8A-893E8BFA0497}" dt="2025-10-07T18:33:19.920" v="137" actId="20577"/>
        <pc:sldMkLst>
          <pc:docMk/>
          <pc:sldMk cId="948130112" sldId="363"/>
        </pc:sldMkLst>
      </pc:sldChg>
      <pc:sldChg chg="modSp mod">
        <pc:chgData name="Steph Griffin" userId="2ab3a0ec-3813-4de5-bd96-c26ecc9a37e9" providerId="ADAL" clId="{D6B87C80-4950-428F-9E8A-893E8BFA0497}" dt="2025-10-14T13:15:19.327" v="1172" actId="207"/>
        <pc:sldMkLst>
          <pc:docMk/>
          <pc:sldMk cId="884136698" sldId="365"/>
        </pc:sldMkLst>
        <pc:spChg chg="mod">
          <ac:chgData name="Steph Griffin" userId="2ab3a0ec-3813-4de5-bd96-c26ecc9a37e9" providerId="ADAL" clId="{D6B87C80-4950-428F-9E8A-893E8BFA0497}" dt="2025-10-14T13:15:19.327" v="1172" actId="207"/>
          <ac:spMkLst>
            <pc:docMk/>
            <pc:sldMk cId="884136698" sldId="365"/>
            <ac:spMk id="6" creationId="{D85C06FE-EE06-9917-D728-D16A8995AD88}"/>
          </ac:spMkLst>
        </pc:spChg>
      </pc:sldChg>
      <pc:sldChg chg="addSp modSp mod modAnim">
        <pc:chgData name="Steph Griffin" userId="2ab3a0ec-3813-4de5-bd96-c26ecc9a37e9" providerId="ADAL" clId="{D6B87C80-4950-428F-9E8A-893E8BFA0497}" dt="2025-10-14T13:16:28.377" v="1189"/>
        <pc:sldMkLst>
          <pc:docMk/>
          <pc:sldMk cId="3909807520" sldId="366"/>
        </pc:sldMkLst>
        <pc:spChg chg="add mod">
          <ac:chgData name="Steph Griffin" userId="2ab3a0ec-3813-4de5-bd96-c26ecc9a37e9" providerId="ADAL" clId="{D6B87C80-4950-428F-9E8A-893E8BFA0497}" dt="2025-10-14T13:16:25.407" v="1188" actId="692"/>
          <ac:spMkLst>
            <pc:docMk/>
            <pc:sldMk cId="3909807520" sldId="366"/>
            <ac:spMk id="2" creationId="{21DD9763-F1A0-08EC-F5E4-0B34CFF28138}"/>
          </ac:spMkLst>
        </pc:spChg>
      </pc:sldChg>
      <pc:sldChg chg="addSp modSp mod modAnim">
        <pc:chgData name="Steph Griffin" userId="2ab3a0ec-3813-4de5-bd96-c26ecc9a37e9" providerId="ADAL" clId="{D6B87C80-4950-428F-9E8A-893E8BFA0497}" dt="2025-10-14T13:16:52.778" v="1197"/>
        <pc:sldMkLst>
          <pc:docMk/>
          <pc:sldMk cId="4006580700" sldId="367"/>
        </pc:sldMkLst>
        <pc:spChg chg="add mod">
          <ac:chgData name="Steph Griffin" userId="2ab3a0ec-3813-4de5-bd96-c26ecc9a37e9" providerId="ADAL" clId="{D6B87C80-4950-428F-9E8A-893E8BFA0497}" dt="2025-10-14T13:16:50.013" v="1196" actId="692"/>
          <ac:spMkLst>
            <pc:docMk/>
            <pc:sldMk cId="4006580700" sldId="367"/>
            <ac:spMk id="2" creationId="{B8BE6D9E-8E68-B8EB-0AA3-2E6B4E145CCD}"/>
          </ac:spMkLst>
        </pc:spChg>
      </pc:sldChg>
      <pc:sldChg chg="del">
        <pc:chgData name="Steph Griffin" userId="2ab3a0ec-3813-4de5-bd96-c26ecc9a37e9" providerId="ADAL" clId="{D6B87C80-4950-428F-9E8A-893E8BFA0497}" dt="2025-10-14T13:34:45.761" v="1292" actId="47"/>
        <pc:sldMkLst>
          <pc:docMk/>
          <pc:sldMk cId="2637250782" sldId="370"/>
        </pc:sldMkLst>
      </pc:sldChg>
      <pc:sldChg chg="modSp mod">
        <pc:chgData name="Steph Griffin" userId="2ab3a0ec-3813-4de5-bd96-c26ecc9a37e9" providerId="ADAL" clId="{D6B87C80-4950-428F-9E8A-893E8BFA0497}" dt="2025-10-14T13:53:43.991" v="1338"/>
        <pc:sldMkLst>
          <pc:docMk/>
          <pc:sldMk cId="1060487800" sldId="374"/>
        </pc:sldMkLst>
        <pc:spChg chg="mod">
          <ac:chgData name="Steph Griffin" userId="2ab3a0ec-3813-4de5-bd96-c26ecc9a37e9" providerId="ADAL" clId="{D6B87C80-4950-428F-9E8A-893E8BFA0497}" dt="2025-10-14T13:53:43.991" v="1338"/>
          <ac:spMkLst>
            <pc:docMk/>
            <pc:sldMk cId="1060487800" sldId="374"/>
            <ac:spMk id="3" creationId="{CD1DDDDA-D247-4307-9BEC-C551EA376D40}"/>
          </ac:spMkLst>
        </pc:spChg>
      </pc:sldChg>
      <pc:sldChg chg="addSp modSp new mod">
        <pc:chgData name="Steph Griffin" userId="2ab3a0ec-3813-4de5-bd96-c26ecc9a37e9" providerId="ADAL" clId="{D6B87C80-4950-428F-9E8A-893E8BFA0497}" dt="2025-10-07T18:38:03.288" v="372" actId="6549"/>
        <pc:sldMkLst>
          <pc:docMk/>
          <pc:sldMk cId="1122158011" sldId="375"/>
        </pc:sldMkLst>
        <pc:spChg chg="add mod">
          <ac:chgData name="Steph Griffin" userId="2ab3a0ec-3813-4de5-bd96-c26ecc9a37e9" providerId="ADAL" clId="{D6B87C80-4950-428F-9E8A-893E8BFA0497}" dt="2025-10-07T18:38:03.288" v="372" actId="6549"/>
          <ac:spMkLst>
            <pc:docMk/>
            <pc:sldMk cId="1122158011" sldId="375"/>
            <ac:spMk id="2" creationId="{60FD1A0B-5A86-74BC-03F9-629616E1A876}"/>
          </ac:spMkLst>
        </pc:spChg>
        <pc:picChg chg="add mod">
          <ac:chgData name="Steph Griffin" userId="2ab3a0ec-3813-4de5-bd96-c26ecc9a37e9" providerId="ADAL" clId="{D6B87C80-4950-428F-9E8A-893E8BFA0497}" dt="2025-10-07T18:37:55.548" v="354" actId="1076"/>
          <ac:picMkLst>
            <pc:docMk/>
            <pc:sldMk cId="1122158011" sldId="375"/>
            <ac:picMk id="4" creationId="{A09E493A-A5AC-46C3-F8B4-1438AEFBBC03}"/>
          </ac:picMkLst>
        </pc:picChg>
      </pc:sldChg>
      <pc:sldChg chg="addSp modSp new mod ord">
        <pc:chgData name="Steph Griffin" userId="2ab3a0ec-3813-4de5-bd96-c26ecc9a37e9" providerId="ADAL" clId="{D6B87C80-4950-428F-9E8A-893E8BFA0497}" dt="2025-10-07T18:41:00.823" v="475" actId="12"/>
        <pc:sldMkLst>
          <pc:docMk/>
          <pc:sldMk cId="2636321427" sldId="376"/>
        </pc:sldMkLst>
        <pc:spChg chg="add mod">
          <ac:chgData name="Steph Griffin" userId="2ab3a0ec-3813-4de5-bd96-c26ecc9a37e9" providerId="ADAL" clId="{D6B87C80-4950-428F-9E8A-893E8BFA0497}" dt="2025-10-07T18:41:00.823" v="475" actId="12"/>
          <ac:spMkLst>
            <pc:docMk/>
            <pc:sldMk cId="2636321427" sldId="376"/>
            <ac:spMk id="2" creationId="{CD057317-43A7-AEA2-AC0B-6B9AC01755C2}"/>
          </ac:spMkLst>
        </pc:spChg>
      </pc:sldChg>
      <pc:sldChg chg="add del">
        <pc:chgData name="Steph Griffin" userId="2ab3a0ec-3813-4de5-bd96-c26ecc9a37e9" providerId="ADAL" clId="{D6B87C80-4950-428F-9E8A-893E8BFA0497}" dt="2025-10-14T13:34:44.413" v="1291" actId="47"/>
        <pc:sldMkLst>
          <pc:docMk/>
          <pc:sldMk cId="3681793749" sldId="377"/>
        </pc:sldMkLst>
      </pc:sldChg>
      <pc:sldChg chg="addSp delSp modSp add mod">
        <pc:chgData name="Steph Griffin" userId="2ab3a0ec-3813-4de5-bd96-c26ecc9a37e9" providerId="ADAL" clId="{D6B87C80-4950-428F-9E8A-893E8BFA0497}" dt="2025-10-14T13:34:38.882" v="1290" actId="14100"/>
        <pc:sldMkLst>
          <pc:docMk/>
          <pc:sldMk cId="486183690" sldId="378"/>
        </pc:sldMkLst>
        <pc:picChg chg="add mod">
          <ac:chgData name="Steph Griffin" userId="2ab3a0ec-3813-4de5-bd96-c26ecc9a37e9" providerId="ADAL" clId="{D6B87C80-4950-428F-9E8A-893E8BFA0497}" dt="2025-10-14T13:34:38.882" v="1290" actId="14100"/>
          <ac:picMkLst>
            <pc:docMk/>
            <pc:sldMk cId="486183690" sldId="378"/>
            <ac:picMk id="5" creationId="{ACC938F3-61AC-15F3-30BF-CD06FAC888E0}"/>
          </ac:picMkLst>
        </pc:picChg>
      </pc:sldChg>
    </pc:docChg>
  </pc:docChgLst>
  <pc:docChgLst>
    <pc:chgData name="Asmita Patel" userId="0a7e160f-c63c-425e-938e-68eb2699a7d6" providerId="ADAL" clId="{DCDC3E00-621E-401A-80C6-31890BFF8F60}"/>
    <pc:docChg chg="undo custSel modSld">
      <pc:chgData name="Asmita Patel" userId="0a7e160f-c63c-425e-938e-68eb2699a7d6" providerId="ADAL" clId="{DCDC3E00-621E-401A-80C6-31890BFF8F60}" dt="2025-10-14T12:51:45.479" v="56" actId="20577"/>
      <pc:docMkLst>
        <pc:docMk/>
      </pc:docMkLst>
      <pc:sldChg chg="modSp mod">
        <pc:chgData name="Asmita Patel" userId="0a7e160f-c63c-425e-938e-68eb2699a7d6" providerId="ADAL" clId="{DCDC3E00-621E-401A-80C6-31890BFF8F60}" dt="2025-10-14T12:50:15.181" v="1" actId="20577"/>
        <pc:sldMkLst>
          <pc:docMk/>
          <pc:sldMk cId="2799178889" sldId="356"/>
        </pc:sldMkLst>
        <pc:spChg chg="mod">
          <ac:chgData name="Asmita Patel" userId="0a7e160f-c63c-425e-938e-68eb2699a7d6" providerId="ADAL" clId="{DCDC3E00-621E-401A-80C6-31890BFF8F60}" dt="2025-10-14T12:50:15.181" v="1" actId="20577"/>
          <ac:spMkLst>
            <pc:docMk/>
            <pc:sldMk cId="2799178889" sldId="356"/>
            <ac:spMk id="3" creationId="{F6A76720-7DF7-ECBE-D898-FC33FA013C44}"/>
          </ac:spMkLst>
        </pc:spChg>
      </pc:sldChg>
      <pc:sldChg chg="modSp mod">
        <pc:chgData name="Asmita Patel" userId="0a7e160f-c63c-425e-938e-68eb2699a7d6" providerId="ADAL" clId="{DCDC3E00-621E-401A-80C6-31890BFF8F60}" dt="2025-10-14T12:51:45.479" v="56" actId="20577"/>
        <pc:sldMkLst>
          <pc:docMk/>
          <pc:sldMk cId="1060487800" sldId="374"/>
        </pc:sldMkLst>
        <pc:spChg chg="mod">
          <ac:chgData name="Asmita Patel" userId="0a7e160f-c63c-425e-938e-68eb2699a7d6" providerId="ADAL" clId="{DCDC3E00-621E-401A-80C6-31890BFF8F60}" dt="2025-10-14T12:51:45.479" v="56" actId="20577"/>
          <ac:spMkLst>
            <pc:docMk/>
            <pc:sldMk cId="1060487800" sldId="374"/>
            <ac:spMk id="3" creationId="{CD1DDDDA-D247-4307-9BEC-C551EA376D4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D325DBB-3C71-42E3-AD4D-983D50465B89}" type="datetimeFigureOut">
              <a:rPr lang="en-GB" smtClean="0"/>
              <a:pPr/>
              <a:t>16/10/2025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DBD98A-19CC-454A-9E53-0922E57D9857}"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Mention the library, class reader and </a:t>
            </a:r>
            <a:r>
              <a:rPr lang="en-US">
                <a:highlight>
                  <a:srgbClr val="FFFF00"/>
                </a:highlight>
              </a:rPr>
              <a:t>sought opportunities to encourage reading for pleasure e.g. Michael Rosen Day (13</a:t>
            </a:r>
            <a:r>
              <a:rPr lang="en-US" baseline="30000">
                <a:highlight>
                  <a:srgbClr val="FFFF00"/>
                </a:highlight>
              </a:rPr>
              <a:t>th</a:t>
            </a:r>
            <a:r>
              <a:rPr lang="en-US">
                <a:highlight>
                  <a:srgbClr val="FFFF00"/>
                </a:highlight>
              </a:rPr>
              <a:t> November and WBD) </a:t>
            </a:r>
            <a:endParaRPr lang="en-GB">
              <a:highlight>
                <a:srgbClr val="FFFF00"/>
              </a:highlight>
            </a:endParaRPr>
          </a:p>
          <a:p>
            <a:endParaRPr lang="en-GB"/>
          </a:p>
        </p:txBody>
      </p:sp>
      <p:sp>
        <p:nvSpPr>
          <p:cNvPr id="4" name="Slide Number Placeholder 3"/>
          <p:cNvSpPr>
            <a:spLocks noGrp="1"/>
          </p:cNvSpPr>
          <p:nvPr>
            <p:ph type="sldNum" sz="quarter" idx="5"/>
          </p:nvPr>
        </p:nvSpPr>
        <p:spPr/>
        <p:txBody>
          <a:bodyPr/>
          <a:lstStyle/>
          <a:p>
            <a:fld id="{B1DBD98A-19CC-454A-9E53-0922E57D9857}" type="slidenum">
              <a:rPr lang="en-GB" smtClean="0"/>
              <a:pPr/>
              <a:t>7</a:t>
            </a:fld>
            <a:endParaRPr lang="en-GB"/>
          </a:p>
        </p:txBody>
      </p:sp>
    </p:spTree>
    <p:extLst>
      <p:ext uri="{BB962C8B-B14F-4D97-AF65-F5344CB8AC3E}">
        <p14:creationId xmlns:p14="http://schemas.microsoft.com/office/powerpoint/2010/main" val="3771763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Mention preparation for Year 6. </a:t>
            </a:r>
            <a:endParaRPr lang="en-GB"/>
          </a:p>
        </p:txBody>
      </p:sp>
      <p:sp>
        <p:nvSpPr>
          <p:cNvPr id="4" name="Slide Number Placeholder 3"/>
          <p:cNvSpPr>
            <a:spLocks noGrp="1"/>
          </p:cNvSpPr>
          <p:nvPr>
            <p:ph type="sldNum" sz="quarter" idx="5"/>
          </p:nvPr>
        </p:nvSpPr>
        <p:spPr/>
        <p:txBody>
          <a:bodyPr/>
          <a:lstStyle/>
          <a:p>
            <a:fld id="{B1DBD98A-19CC-454A-9E53-0922E57D9857}" type="slidenum">
              <a:rPr lang="en-GB" smtClean="0"/>
              <a:pPr/>
              <a:t>8</a:t>
            </a:fld>
            <a:endParaRPr lang="en-GB"/>
          </a:p>
        </p:txBody>
      </p:sp>
    </p:spTree>
    <p:extLst>
      <p:ext uri="{BB962C8B-B14F-4D97-AF65-F5344CB8AC3E}">
        <p14:creationId xmlns:p14="http://schemas.microsoft.com/office/powerpoint/2010/main" val="4626565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 annotations </a:t>
            </a:r>
            <a:endParaRPr lang="en-GB"/>
          </a:p>
        </p:txBody>
      </p:sp>
      <p:sp>
        <p:nvSpPr>
          <p:cNvPr id="4" name="Slide Number Placeholder 3"/>
          <p:cNvSpPr>
            <a:spLocks noGrp="1"/>
          </p:cNvSpPr>
          <p:nvPr>
            <p:ph type="sldNum" sz="quarter" idx="5"/>
          </p:nvPr>
        </p:nvSpPr>
        <p:spPr/>
        <p:txBody>
          <a:bodyPr/>
          <a:lstStyle/>
          <a:p>
            <a:fld id="{B1DBD98A-19CC-454A-9E53-0922E57D9857}" type="slidenum">
              <a:rPr lang="en-GB" smtClean="0"/>
              <a:pPr/>
              <a:t>12</a:t>
            </a:fld>
            <a:endParaRPr lang="en-GB"/>
          </a:p>
        </p:txBody>
      </p:sp>
    </p:spTree>
    <p:extLst>
      <p:ext uri="{BB962C8B-B14F-4D97-AF65-F5344CB8AC3E}">
        <p14:creationId xmlns:p14="http://schemas.microsoft.com/office/powerpoint/2010/main" val="2098293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1744370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41376405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2012272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11165169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14555901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4008747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1910739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166298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23507160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26476274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0F4222B-E9AC-416F-A280-4243AB3F88DA}" type="datetimeFigureOut">
              <a:rPr lang="en-GB" smtClean="0"/>
              <a:pPr/>
              <a:t>16/10/2025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4AE9FD-3CF3-40C6-8A38-F230383131DB}" type="slidenum">
              <a:rPr lang="en-GB" smtClean="0"/>
              <a:pPr/>
              <a:t>‹#›</a:t>
            </a:fld>
            <a:endParaRPr lang="en-GB"/>
          </a:p>
        </p:txBody>
      </p:sp>
    </p:spTree>
    <p:extLst>
      <p:ext uri="{BB962C8B-B14F-4D97-AF65-F5344CB8AC3E}">
        <p14:creationId xmlns:p14="http://schemas.microsoft.com/office/powerpoint/2010/main" val="8679251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0F4222B-E9AC-416F-A280-4243AB3F88DA}" type="datetimeFigureOut">
              <a:rPr lang="en-GB" smtClean="0"/>
              <a:pPr/>
              <a:t>16/10/2025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44AE9FD-3CF3-40C6-8A38-F230383131DB}" type="slidenum">
              <a:rPr lang="en-GB" smtClean="0"/>
              <a:pPr/>
              <a:t>‹#›</a:t>
            </a:fld>
            <a:endParaRPr lang="en-GB"/>
          </a:p>
        </p:txBody>
      </p:sp>
    </p:spTree>
    <p:extLst>
      <p:ext uri="{BB962C8B-B14F-4D97-AF65-F5344CB8AC3E}">
        <p14:creationId xmlns:p14="http://schemas.microsoft.com/office/powerpoint/2010/main" val="4137596192"/>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hyperlink" Target="https://literacytrust.org.uk/reading-for-pleasure/"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57317-43A7-AEA2-AC0B-6B9AC01755C2}"/>
              </a:ext>
            </a:extLst>
          </p:cNvPr>
          <p:cNvSpPr txBox="1"/>
          <p:nvPr/>
        </p:nvSpPr>
        <p:spPr>
          <a:xfrm>
            <a:off x="611560" y="620688"/>
            <a:ext cx="5184576" cy="4431983"/>
          </a:xfrm>
          <a:prstGeom prst="rect">
            <a:avLst/>
          </a:prstGeom>
          <a:noFill/>
        </p:spPr>
        <p:txBody>
          <a:bodyPr wrap="square" rtlCol="0">
            <a:spAutoFit/>
          </a:bodyPr>
          <a:lstStyle/>
          <a:p>
            <a:r>
              <a:rPr lang="en-US" sz="4400" b="1" u="sng">
                <a:latin typeface="Kinetic Letters Joined" pitchFamily="50" charset="0"/>
              </a:rPr>
              <a:t>Resources:</a:t>
            </a:r>
          </a:p>
          <a:p>
            <a:pPr marL="571500" indent="-571500">
              <a:buFont typeface="Wingdings" panose="05000000000000000000" pitchFamily="2" charset="2"/>
              <a:buChar char="ü"/>
            </a:pPr>
            <a:r>
              <a:rPr lang="en-US" sz="4400">
                <a:latin typeface="Kinetic Letters Joined" pitchFamily="50" charset="0"/>
              </a:rPr>
              <a:t>Text</a:t>
            </a:r>
          </a:p>
          <a:p>
            <a:pPr marL="571500" indent="-571500">
              <a:buFont typeface="Wingdings" panose="05000000000000000000" pitchFamily="2" charset="2"/>
              <a:buChar char="ü"/>
            </a:pPr>
            <a:r>
              <a:rPr lang="en-US" sz="4400">
                <a:latin typeface="Kinetic Letters Joined" pitchFamily="50" charset="0"/>
              </a:rPr>
              <a:t>Exercise books</a:t>
            </a:r>
          </a:p>
          <a:p>
            <a:r>
              <a:rPr lang="en-US" sz="4400">
                <a:latin typeface="Kinetic Letters Joined" pitchFamily="50" charset="0"/>
              </a:rPr>
              <a:t>Prediction task/picture</a:t>
            </a:r>
          </a:p>
          <a:p>
            <a:r>
              <a:rPr lang="en-US" sz="4400">
                <a:latin typeface="Kinetic Letters Joined" pitchFamily="50" charset="0"/>
              </a:rPr>
              <a:t>Questions</a:t>
            </a:r>
          </a:p>
          <a:p>
            <a:r>
              <a:rPr lang="en-US" sz="4400">
                <a:latin typeface="Kinetic Letters Joined" pitchFamily="50" charset="0"/>
              </a:rPr>
              <a:t>Post its</a:t>
            </a:r>
          </a:p>
          <a:p>
            <a:endParaRPr lang="en-GB"/>
          </a:p>
        </p:txBody>
      </p:sp>
    </p:spTree>
    <p:extLst>
      <p:ext uri="{BB962C8B-B14F-4D97-AF65-F5344CB8AC3E}">
        <p14:creationId xmlns:p14="http://schemas.microsoft.com/office/powerpoint/2010/main" val="2636321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3381877-F950-671C-86E8-21D7C1BE7832}"/>
              </a:ext>
            </a:extLst>
          </p:cNvPr>
          <p:cNvSpPr txBox="1"/>
          <p:nvPr/>
        </p:nvSpPr>
        <p:spPr>
          <a:xfrm>
            <a:off x="1009135" y="1844824"/>
            <a:ext cx="6840760" cy="2585323"/>
          </a:xfrm>
          <a:prstGeom prst="rect">
            <a:avLst/>
          </a:prstGeom>
          <a:noFill/>
        </p:spPr>
        <p:txBody>
          <a:bodyPr wrap="square" rtlCol="0">
            <a:spAutoFit/>
          </a:bodyPr>
          <a:lstStyle/>
          <a:p>
            <a:pPr algn="ctr"/>
            <a:r>
              <a:rPr lang="en-US" sz="7200">
                <a:latin typeface="Kinetic Letters Joined" pitchFamily="50" charset="0"/>
              </a:rPr>
              <a:t>Welcome to the Year 5 Reading Workshop</a:t>
            </a:r>
          </a:p>
          <a:p>
            <a:endParaRPr lang="en-GB"/>
          </a:p>
        </p:txBody>
      </p:sp>
    </p:spTree>
    <p:extLst>
      <p:ext uri="{BB962C8B-B14F-4D97-AF65-F5344CB8AC3E}">
        <p14:creationId xmlns:p14="http://schemas.microsoft.com/office/powerpoint/2010/main" val="902766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51564DE-5B1F-3003-AD41-8A042B936ADB}"/>
              </a:ext>
            </a:extLst>
          </p:cNvPr>
          <p:cNvPicPr>
            <a:picLocks noChangeAspect="1"/>
          </p:cNvPicPr>
          <p:nvPr/>
        </p:nvPicPr>
        <p:blipFill>
          <a:blip r:embed="rId2"/>
          <a:stretch>
            <a:fillRect/>
          </a:stretch>
        </p:blipFill>
        <p:spPr>
          <a:xfrm>
            <a:off x="755576" y="404664"/>
            <a:ext cx="2751058" cy="3833192"/>
          </a:xfrm>
          <a:prstGeom prst="rect">
            <a:avLst/>
          </a:prstGeom>
        </p:spPr>
      </p:pic>
      <p:pic>
        <p:nvPicPr>
          <p:cNvPr id="8" name="Picture 7">
            <a:extLst>
              <a:ext uri="{FF2B5EF4-FFF2-40B4-BE49-F238E27FC236}">
                <a16:creationId xmlns:a16="http://schemas.microsoft.com/office/drawing/2014/main" id="{F87DFAFA-C127-9FAA-78E4-A737779BC055}"/>
              </a:ext>
            </a:extLst>
          </p:cNvPr>
          <p:cNvPicPr>
            <a:picLocks noChangeAspect="1"/>
          </p:cNvPicPr>
          <p:nvPr/>
        </p:nvPicPr>
        <p:blipFill>
          <a:blip r:embed="rId3"/>
          <a:stretch>
            <a:fillRect/>
          </a:stretch>
        </p:blipFill>
        <p:spPr>
          <a:xfrm>
            <a:off x="4860032" y="404664"/>
            <a:ext cx="2895851" cy="2720576"/>
          </a:xfrm>
          <a:prstGeom prst="rect">
            <a:avLst/>
          </a:prstGeom>
        </p:spPr>
      </p:pic>
      <p:pic>
        <p:nvPicPr>
          <p:cNvPr id="10" name="Picture 9">
            <a:extLst>
              <a:ext uri="{FF2B5EF4-FFF2-40B4-BE49-F238E27FC236}">
                <a16:creationId xmlns:a16="http://schemas.microsoft.com/office/drawing/2014/main" id="{50397436-17DB-5B76-613F-D1705E06E2A5}"/>
              </a:ext>
            </a:extLst>
          </p:cNvPr>
          <p:cNvPicPr>
            <a:picLocks noChangeAspect="1"/>
          </p:cNvPicPr>
          <p:nvPr/>
        </p:nvPicPr>
        <p:blipFill>
          <a:blip r:embed="rId4"/>
          <a:stretch>
            <a:fillRect/>
          </a:stretch>
        </p:blipFill>
        <p:spPr>
          <a:xfrm>
            <a:off x="4201784" y="3173879"/>
            <a:ext cx="3530082" cy="3279457"/>
          </a:xfrm>
          <a:prstGeom prst="rect">
            <a:avLst/>
          </a:prstGeom>
        </p:spPr>
      </p:pic>
      <p:pic>
        <p:nvPicPr>
          <p:cNvPr id="12" name="Picture 11">
            <a:extLst>
              <a:ext uri="{FF2B5EF4-FFF2-40B4-BE49-F238E27FC236}">
                <a16:creationId xmlns:a16="http://schemas.microsoft.com/office/drawing/2014/main" id="{4115E758-5187-5D1D-9800-AFCDB9AABCA1}"/>
              </a:ext>
            </a:extLst>
          </p:cNvPr>
          <p:cNvPicPr>
            <a:picLocks noChangeAspect="1"/>
          </p:cNvPicPr>
          <p:nvPr/>
        </p:nvPicPr>
        <p:blipFill>
          <a:blip r:embed="rId5"/>
          <a:stretch>
            <a:fillRect/>
          </a:stretch>
        </p:blipFill>
        <p:spPr>
          <a:xfrm>
            <a:off x="1475656" y="4437112"/>
            <a:ext cx="2156647" cy="1653683"/>
          </a:xfrm>
          <a:prstGeom prst="rect">
            <a:avLst/>
          </a:prstGeom>
        </p:spPr>
      </p:pic>
    </p:spTree>
    <p:extLst>
      <p:ext uri="{BB962C8B-B14F-4D97-AF65-F5344CB8AC3E}">
        <p14:creationId xmlns:p14="http://schemas.microsoft.com/office/powerpoint/2010/main" val="8902620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350D-C644-9E68-1786-2722B50E7D89}"/>
              </a:ext>
            </a:extLst>
          </p:cNvPr>
          <p:cNvSpPr>
            <a:spLocks noGrp="1"/>
          </p:cNvSpPr>
          <p:nvPr>
            <p:ph type="title"/>
          </p:nvPr>
        </p:nvSpPr>
        <p:spPr/>
        <p:txBody>
          <a:bodyPr>
            <a:normAutofit/>
          </a:bodyPr>
          <a:lstStyle/>
          <a:p>
            <a:r>
              <a:rPr lang="en-US" sz="4400">
                <a:latin typeface="Kinetic Letters Joined" pitchFamily="50" charset="0"/>
              </a:rPr>
              <a:t>Why is reading important? </a:t>
            </a:r>
            <a:endParaRPr lang="en-GB" sz="4400">
              <a:latin typeface="Kinetic Letters Joined" pitchFamily="50" charset="0"/>
            </a:endParaRPr>
          </a:p>
        </p:txBody>
      </p:sp>
      <p:sp>
        <p:nvSpPr>
          <p:cNvPr id="4" name="TextBox 3">
            <a:extLst>
              <a:ext uri="{FF2B5EF4-FFF2-40B4-BE49-F238E27FC236}">
                <a16:creationId xmlns:a16="http://schemas.microsoft.com/office/drawing/2014/main" id="{EA059506-9755-1D61-DB73-0836A7ED613E}"/>
              </a:ext>
            </a:extLst>
          </p:cNvPr>
          <p:cNvSpPr txBox="1"/>
          <p:nvPr/>
        </p:nvSpPr>
        <p:spPr>
          <a:xfrm>
            <a:off x="628650" y="1698063"/>
            <a:ext cx="8119814" cy="2554545"/>
          </a:xfrm>
          <a:prstGeom prst="rect">
            <a:avLst/>
          </a:prstGeom>
          <a:noFill/>
        </p:spPr>
        <p:txBody>
          <a:bodyPr wrap="square">
            <a:spAutoFit/>
          </a:bodyPr>
          <a:lstStyle/>
          <a:p>
            <a:r>
              <a:rPr lang="en-US" sz="3200" b="0" i="0">
                <a:solidFill>
                  <a:srgbClr val="1F1F1F"/>
                </a:solidFill>
                <a:effectLst/>
                <a:latin typeface="Kinetic Letters Joined" pitchFamily="50" charset="0"/>
              </a:rPr>
              <a:t>Reading </a:t>
            </a:r>
            <a:r>
              <a:rPr lang="en-US" sz="3200" b="0" i="0">
                <a:solidFill>
                  <a:srgbClr val="040C28"/>
                </a:solidFill>
                <a:effectLst/>
                <a:latin typeface="Kinetic Letters Joined" pitchFamily="50" charset="0"/>
              </a:rPr>
              <a:t>improves vocabulary and language skills</a:t>
            </a:r>
            <a:r>
              <a:rPr lang="en-US" sz="3200" b="0" i="0">
                <a:solidFill>
                  <a:srgbClr val="1F1F1F"/>
                </a:solidFill>
                <a:effectLst/>
                <a:latin typeface="Kinetic Letters Joined" pitchFamily="50" charset="0"/>
              </a:rPr>
              <a:t>. Children learn new words as they read. Subconsciously, they absorb information on how to structure sentences and how to use words and other language features effectively in their writing and speaking.</a:t>
            </a:r>
          </a:p>
          <a:p>
            <a:endParaRPr lang="en-US" sz="3200" b="0" i="0">
              <a:solidFill>
                <a:srgbClr val="1F1F1F"/>
              </a:solidFill>
              <a:effectLst/>
              <a:latin typeface="Kinetic Letters Joined" pitchFamily="50" charset="0"/>
            </a:endParaRPr>
          </a:p>
        </p:txBody>
      </p:sp>
    </p:spTree>
    <p:extLst>
      <p:ext uri="{BB962C8B-B14F-4D97-AF65-F5344CB8AC3E}">
        <p14:creationId xmlns:p14="http://schemas.microsoft.com/office/powerpoint/2010/main" val="35495665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8CC97-33CC-AE35-8319-0492C578BFF7}"/>
              </a:ext>
            </a:extLst>
          </p:cNvPr>
          <p:cNvSpPr>
            <a:spLocks noGrp="1"/>
          </p:cNvSpPr>
          <p:nvPr>
            <p:ph type="title"/>
          </p:nvPr>
        </p:nvSpPr>
        <p:spPr>
          <a:xfrm>
            <a:off x="276612" y="-171400"/>
            <a:ext cx="7886700" cy="1325563"/>
          </a:xfrm>
        </p:spPr>
        <p:txBody>
          <a:bodyPr>
            <a:normAutofit/>
          </a:bodyPr>
          <a:lstStyle/>
          <a:p>
            <a:r>
              <a:rPr lang="en-US" sz="4400">
                <a:latin typeface="Kinetic Letters Joined" pitchFamily="50" charset="0"/>
              </a:rPr>
              <a:t>Home reading books </a:t>
            </a:r>
            <a:endParaRPr lang="en-GB" sz="4400">
              <a:latin typeface="Kinetic Letters Joined" pitchFamily="50" charset="0"/>
            </a:endParaRPr>
          </a:p>
        </p:txBody>
      </p:sp>
      <p:sp>
        <p:nvSpPr>
          <p:cNvPr id="3" name="TextBox 2">
            <a:extLst>
              <a:ext uri="{FF2B5EF4-FFF2-40B4-BE49-F238E27FC236}">
                <a16:creationId xmlns:a16="http://schemas.microsoft.com/office/drawing/2014/main" id="{F6A76720-7DF7-ECBE-D898-FC33FA013C44}"/>
              </a:ext>
            </a:extLst>
          </p:cNvPr>
          <p:cNvSpPr txBox="1"/>
          <p:nvPr/>
        </p:nvSpPr>
        <p:spPr>
          <a:xfrm>
            <a:off x="276612" y="980728"/>
            <a:ext cx="8352928" cy="5509200"/>
          </a:xfrm>
          <a:prstGeom prst="rect">
            <a:avLst/>
          </a:prstGeom>
          <a:noFill/>
        </p:spPr>
        <p:txBody>
          <a:bodyPr wrap="square" rtlCol="0">
            <a:spAutoFit/>
          </a:bodyPr>
          <a:lstStyle/>
          <a:p>
            <a:r>
              <a:rPr lang="en-US" sz="3200">
                <a:latin typeface="Kinetic Letters Joined" pitchFamily="50" charset="0"/>
              </a:rPr>
              <a:t>Children complete a ‘Star Reader’ quiz to determine the range of books which are appropriately challenging for them. </a:t>
            </a:r>
          </a:p>
          <a:p>
            <a:endParaRPr lang="en-US" sz="3200">
              <a:latin typeface="Kinetic Letters Joined" pitchFamily="50" charset="0"/>
            </a:endParaRPr>
          </a:p>
          <a:p>
            <a:r>
              <a:rPr lang="en-US" sz="3200">
                <a:latin typeface="Kinetic Letters Joined" pitchFamily="50" charset="0"/>
              </a:rPr>
              <a:t>Children are encouraged to select their own book according to what appeals to them.  </a:t>
            </a:r>
          </a:p>
          <a:p>
            <a:endParaRPr lang="en-US" sz="3200">
              <a:latin typeface="Kinetic Letters Joined" pitchFamily="50" charset="0"/>
            </a:endParaRPr>
          </a:p>
          <a:p>
            <a:r>
              <a:rPr lang="en-US" sz="3200">
                <a:latin typeface="Kinetic Letters Joined" pitchFamily="50" charset="0"/>
              </a:rPr>
              <a:t>Targets are set each Monday. 2 dojos are given when achieved. </a:t>
            </a:r>
          </a:p>
          <a:p>
            <a:r>
              <a:rPr lang="en-US" sz="3200">
                <a:latin typeface="Kinetic Letters Joined" pitchFamily="50" charset="0"/>
              </a:rPr>
              <a:t>Additional dojos are awarded for evidence of parental comments. </a:t>
            </a:r>
          </a:p>
          <a:p>
            <a:endParaRPr lang="en-US" sz="3200">
              <a:latin typeface="Kinetic Letters Joined" pitchFamily="50" charset="0"/>
            </a:endParaRPr>
          </a:p>
          <a:p>
            <a:r>
              <a:rPr lang="en-US" sz="3200">
                <a:latin typeface="Kinetic Letters Joined" pitchFamily="50" charset="0"/>
              </a:rPr>
              <a:t>Book quizzes are taken on completion of each book. </a:t>
            </a:r>
          </a:p>
          <a:p>
            <a:r>
              <a:rPr lang="en-US" sz="3200">
                <a:latin typeface="Kinetic Letters Joined" pitchFamily="50" charset="0"/>
              </a:rPr>
              <a:t>70%+ means that a child can move up a level within their range. </a:t>
            </a:r>
            <a:endParaRPr lang="en-GB"/>
          </a:p>
        </p:txBody>
      </p:sp>
    </p:spTree>
    <p:extLst>
      <p:ext uri="{BB962C8B-B14F-4D97-AF65-F5344CB8AC3E}">
        <p14:creationId xmlns:p14="http://schemas.microsoft.com/office/powerpoint/2010/main" val="2799178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313B2-6CCF-DB68-EB0C-CE0C3E3F00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42066-428A-F7B9-9E60-3A778DF1889C}"/>
              </a:ext>
            </a:extLst>
          </p:cNvPr>
          <p:cNvSpPr>
            <a:spLocks noGrp="1"/>
          </p:cNvSpPr>
          <p:nvPr>
            <p:ph type="title"/>
          </p:nvPr>
        </p:nvSpPr>
        <p:spPr>
          <a:xfrm>
            <a:off x="276612" y="-171400"/>
            <a:ext cx="7886700" cy="1325563"/>
          </a:xfrm>
        </p:spPr>
        <p:txBody>
          <a:bodyPr>
            <a:normAutofit/>
          </a:bodyPr>
          <a:lstStyle/>
          <a:p>
            <a:r>
              <a:rPr lang="en-US" sz="4400">
                <a:latin typeface="Kinetic Letters Joined" pitchFamily="50" charset="0"/>
              </a:rPr>
              <a:t>Reading records </a:t>
            </a:r>
            <a:endParaRPr lang="en-GB" sz="4400">
              <a:latin typeface="Kinetic Letters Joined" pitchFamily="50" charset="0"/>
            </a:endParaRPr>
          </a:p>
        </p:txBody>
      </p:sp>
      <p:sp>
        <p:nvSpPr>
          <p:cNvPr id="3" name="TextBox 2">
            <a:extLst>
              <a:ext uri="{FF2B5EF4-FFF2-40B4-BE49-F238E27FC236}">
                <a16:creationId xmlns:a16="http://schemas.microsoft.com/office/drawing/2014/main" id="{0EF6EE3A-8E68-C838-7F34-83A7B26F3198}"/>
              </a:ext>
            </a:extLst>
          </p:cNvPr>
          <p:cNvSpPr txBox="1"/>
          <p:nvPr/>
        </p:nvSpPr>
        <p:spPr>
          <a:xfrm>
            <a:off x="276612" y="980728"/>
            <a:ext cx="8352928" cy="5509200"/>
          </a:xfrm>
          <a:prstGeom prst="rect">
            <a:avLst/>
          </a:prstGeom>
          <a:noFill/>
        </p:spPr>
        <p:txBody>
          <a:bodyPr wrap="square" rtlCol="0">
            <a:spAutoFit/>
          </a:bodyPr>
          <a:lstStyle/>
          <a:p>
            <a:r>
              <a:rPr lang="en-US" sz="3200" dirty="0">
                <a:latin typeface="Kinetic Letters Joined" pitchFamily="50" charset="0"/>
              </a:rPr>
              <a:t>Now that children are in Year 5, they are expected to keep their reading records up to date by:</a:t>
            </a:r>
          </a:p>
          <a:p>
            <a:pPr marL="457200" indent="-457200">
              <a:buFont typeface="Wingdings" panose="05000000000000000000" pitchFamily="2" charset="2"/>
              <a:buChar char="ü"/>
            </a:pPr>
            <a:r>
              <a:rPr lang="en-US" sz="3200" dirty="0">
                <a:latin typeface="Kinetic Letters Joined" pitchFamily="50" charset="0"/>
              </a:rPr>
              <a:t>Listing the books they have read inside the front cover. </a:t>
            </a:r>
          </a:p>
          <a:p>
            <a:pPr marL="457200" indent="-457200">
              <a:buFont typeface="Wingdings" panose="05000000000000000000" pitchFamily="2" charset="2"/>
              <a:buChar char="ü"/>
            </a:pPr>
            <a:r>
              <a:rPr lang="en-US" sz="3200" dirty="0">
                <a:latin typeface="Kinetic Letters Joined" pitchFamily="50" charset="0"/>
              </a:rPr>
              <a:t>Keeping a record of every time they read including the date, title and number of pages read. </a:t>
            </a:r>
          </a:p>
          <a:p>
            <a:endParaRPr lang="en-US" sz="3200" dirty="0">
              <a:latin typeface="Kinetic Letters Joined" pitchFamily="50" charset="0"/>
            </a:endParaRPr>
          </a:p>
          <a:p>
            <a:r>
              <a:rPr lang="en-US" sz="3200" dirty="0">
                <a:latin typeface="Kinetic Letters Joined" pitchFamily="50" charset="0"/>
              </a:rPr>
              <a:t>There is a comment box which is intended to be used for adult comments (teachers and parents) along with quiz results (in green)  and targets (in red).</a:t>
            </a:r>
          </a:p>
          <a:p>
            <a:endParaRPr lang="en-US" sz="3200" dirty="0">
              <a:latin typeface="Kinetic Letters Joined" pitchFamily="50" charset="0"/>
            </a:endParaRPr>
          </a:p>
          <a:p>
            <a:endParaRPr lang="en-US" sz="3200" dirty="0">
              <a:latin typeface="Kinetic Letters Joined" pitchFamily="50" charset="0"/>
            </a:endParaRPr>
          </a:p>
        </p:txBody>
      </p:sp>
    </p:spTree>
    <p:extLst>
      <p:ext uri="{BB962C8B-B14F-4D97-AF65-F5344CB8AC3E}">
        <p14:creationId xmlns:p14="http://schemas.microsoft.com/office/powerpoint/2010/main" val="2934282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F811C-1AE4-8171-E78C-35B681951A9E}"/>
              </a:ext>
            </a:extLst>
          </p:cNvPr>
          <p:cNvSpPr>
            <a:spLocks noGrp="1"/>
          </p:cNvSpPr>
          <p:nvPr>
            <p:ph type="title"/>
          </p:nvPr>
        </p:nvSpPr>
        <p:spPr/>
        <p:txBody>
          <a:bodyPr>
            <a:normAutofit/>
          </a:bodyPr>
          <a:lstStyle/>
          <a:p>
            <a:r>
              <a:rPr lang="en-US" sz="4400">
                <a:latin typeface="Kinetic Letters Joined" pitchFamily="50" charset="0"/>
              </a:rPr>
              <a:t>Reading for pleasure </a:t>
            </a:r>
            <a:endParaRPr lang="en-GB" sz="4400">
              <a:latin typeface="Kinetic Letters Joined" pitchFamily="50" charset="0"/>
            </a:endParaRPr>
          </a:p>
        </p:txBody>
      </p:sp>
      <p:sp>
        <p:nvSpPr>
          <p:cNvPr id="4" name="TextBox 3">
            <a:extLst>
              <a:ext uri="{FF2B5EF4-FFF2-40B4-BE49-F238E27FC236}">
                <a16:creationId xmlns:a16="http://schemas.microsoft.com/office/drawing/2014/main" id="{25FF6F27-397F-6D74-0C5A-848D4E5BC0DF}"/>
              </a:ext>
            </a:extLst>
          </p:cNvPr>
          <p:cNvSpPr txBox="1"/>
          <p:nvPr/>
        </p:nvSpPr>
        <p:spPr>
          <a:xfrm>
            <a:off x="628650" y="1484784"/>
            <a:ext cx="7039694" cy="646331"/>
          </a:xfrm>
          <a:prstGeom prst="rect">
            <a:avLst/>
          </a:prstGeom>
          <a:noFill/>
        </p:spPr>
        <p:txBody>
          <a:bodyPr wrap="square">
            <a:spAutoFit/>
          </a:bodyPr>
          <a:lstStyle/>
          <a:p>
            <a:r>
              <a:rPr lang="en-GB">
                <a:hlinkClick r:id="rId3"/>
              </a:rPr>
              <a:t>https://literacytrust.org.uk/reading-for-pleasure/</a:t>
            </a:r>
            <a:endParaRPr lang="en-GB"/>
          </a:p>
          <a:p>
            <a:endParaRPr lang="en-GB"/>
          </a:p>
        </p:txBody>
      </p:sp>
      <p:sp>
        <p:nvSpPr>
          <p:cNvPr id="6" name="TextBox 5">
            <a:extLst>
              <a:ext uri="{FF2B5EF4-FFF2-40B4-BE49-F238E27FC236}">
                <a16:creationId xmlns:a16="http://schemas.microsoft.com/office/drawing/2014/main" id="{33DFBE66-0B2C-3941-AFC7-4016B8FA9D80}"/>
              </a:ext>
            </a:extLst>
          </p:cNvPr>
          <p:cNvSpPr txBox="1"/>
          <p:nvPr/>
        </p:nvSpPr>
        <p:spPr>
          <a:xfrm>
            <a:off x="628650" y="1956896"/>
            <a:ext cx="7039694" cy="3416320"/>
          </a:xfrm>
          <a:prstGeom prst="rect">
            <a:avLst/>
          </a:prstGeom>
          <a:noFill/>
        </p:spPr>
        <p:txBody>
          <a:bodyPr wrap="square">
            <a:spAutoFit/>
          </a:bodyPr>
          <a:lstStyle/>
          <a:p>
            <a:r>
              <a:rPr lang="en-US" sz="3600" b="0" i="0">
                <a:solidFill>
                  <a:srgbClr val="1F1F1F"/>
                </a:solidFill>
                <a:effectLst/>
                <a:latin typeface="Kinetic Letters Joined" pitchFamily="50" charset="0"/>
              </a:rPr>
              <a:t>Children who regularly read for pleasure have better self-esteem and emotional regulation, with lower levels of emotional and </a:t>
            </a:r>
            <a:r>
              <a:rPr lang="en-US" sz="3600" b="0" i="0" err="1">
                <a:solidFill>
                  <a:srgbClr val="1F1F1F"/>
                </a:solidFill>
                <a:effectLst/>
                <a:latin typeface="Kinetic Letters Joined" pitchFamily="50" charset="0"/>
              </a:rPr>
              <a:t>behaviourial</a:t>
            </a:r>
            <a:r>
              <a:rPr lang="en-US" sz="3600" b="0" i="0">
                <a:solidFill>
                  <a:srgbClr val="1F1F1F"/>
                </a:solidFill>
                <a:effectLst/>
                <a:latin typeface="Kinetic Letters Joined" pitchFamily="50" charset="0"/>
              </a:rPr>
              <a:t> challenges such as anxiety and aggression than those who don't. </a:t>
            </a:r>
            <a:r>
              <a:rPr lang="en-US" sz="3600" b="0" i="0">
                <a:solidFill>
                  <a:srgbClr val="FF0000"/>
                </a:solidFill>
                <a:effectLst/>
                <a:latin typeface="Kinetic Letters Joined" pitchFamily="50" charset="0"/>
              </a:rPr>
              <a:t>Children who read have higher levels of mental wellbeing and happiness.</a:t>
            </a:r>
            <a:endParaRPr lang="en-GB" sz="3600">
              <a:solidFill>
                <a:srgbClr val="FF0000"/>
              </a:solidFill>
              <a:latin typeface="Kinetic Letters Joined" pitchFamily="50" charset="0"/>
            </a:endParaRPr>
          </a:p>
        </p:txBody>
      </p:sp>
    </p:spTree>
    <p:extLst>
      <p:ext uri="{BB962C8B-B14F-4D97-AF65-F5344CB8AC3E}">
        <p14:creationId xmlns:p14="http://schemas.microsoft.com/office/powerpoint/2010/main" val="5854151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D8DB50-91D6-F29A-9C8A-B38DDA979F80}"/>
              </a:ext>
            </a:extLst>
          </p:cNvPr>
          <p:cNvPicPr>
            <a:picLocks noChangeAspect="1"/>
          </p:cNvPicPr>
          <p:nvPr/>
        </p:nvPicPr>
        <p:blipFill>
          <a:blip r:embed="rId3"/>
          <a:stretch>
            <a:fillRect/>
          </a:stretch>
        </p:blipFill>
        <p:spPr>
          <a:xfrm>
            <a:off x="628650" y="1421920"/>
            <a:ext cx="6840760" cy="4968659"/>
          </a:xfrm>
          <a:prstGeom prst="rect">
            <a:avLst/>
          </a:prstGeom>
        </p:spPr>
      </p:pic>
      <p:sp>
        <p:nvSpPr>
          <p:cNvPr id="5" name="Title 4">
            <a:extLst>
              <a:ext uri="{FF2B5EF4-FFF2-40B4-BE49-F238E27FC236}">
                <a16:creationId xmlns:a16="http://schemas.microsoft.com/office/drawing/2014/main" id="{CF8FB5D8-F19E-561B-F13E-9DCE40BB73C5}"/>
              </a:ext>
            </a:extLst>
          </p:cNvPr>
          <p:cNvSpPr>
            <a:spLocks noGrp="1"/>
          </p:cNvSpPr>
          <p:nvPr>
            <p:ph type="title"/>
          </p:nvPr>
        </p:nvSpPr>
        <p:spPr/>
        <p:txBody>
          <a:bodyPr>
            <a:normAutofit/>
          </a:bodyPr>
          <a:lstStyle/>
          <a:p>
            <a:r>
              <a:rPr lang="en-US" sz="4400">
                <a:latin typeface="Kinetic Letters Joined" pitchFamily="50" charset="0"/>
              </a:rPr>
              <a:t>Skills taught during guided sessions</a:t>
            </a:r>
            <a:endParaRPr lang="en-GB" sz="4400">
              <a:latin typeface="Kinetic Letters Joined" pitchFamily="50" charset="0"/>
            </a:endParaRPr>
          </a:p>
        </p:txBody>
      </p:sp>
    </p:spTree>
    <p:extLst>
      <p:ext uri="{BB962C8B-B14F-4D97-AF65-F5344CB8AC3E}">
        <p14:creationId xmlns:p14="http://schemas.microsoft.com/office/powerpoint/2010/main" val="9481301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F56647-B30D-9061-DE9C-197B10FF6F2B}"/>
              </a:ext>
            </a:extLst>
          </p:cNvPr>
          <p:cNvSpPr>
            <a:spLocks noGrp="1"/>
          </p:cNvSpPr>
          <p:nvPr>
            <p:ph type="title"/>
          </p:nvPr>
        </p:nvSpPr>
        <p:spPr>
          <a:xfrm>
            <a:off x="628650" y="365126"/>
            <a:ext cx="7886700" cy="5656162"/>
          </a:xfrm>
        </p:spPr>
        <p:txBody>
          <a:bodyPr/>
          <a:lstStyle/>
          <a:p>
            <a:pPr algn="ctr"/>
            <a:r>
              <a:rPr lang="en-US" sz="7200" dirty="0">
                <a:latin typeface="Kinetic Letters Joined" pitchFamily="50" charset="0"/>
              </a:rPr>
              <a:t>Guided Reading</a:t>
            </a:r>
            <a:br>
              <a:rPr lang="en-US" dirty="0"/>
            </a:br>
            <a:br>
              <a:rPr lang="en-US" dirty="0"/>
            </a:br>
            <a:endParaRPr lang="en-GB" dirty="0"/>
          </a:p>
        </p:txBody>
      </p:sp>
    </p:spTree>
    <p:extLst>
      <p:ext uri="{BB962C8B-B14F-4D97-AF65-F5344CB8AC3E}">
        <p14:creationId xmlns:p14="http://schemas.microsoft.com/office/powerpoint/2010/main" val="15489598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930423-AD61-0280-D5C7-B2AFAF429589}"/>
              </a:ext>
            </a:extLst>
          </p:cNvPr>
          <p:cNvSpPr>
            <a:spLocks noGrp="1"/>
          </p:cNvSpPr>
          <p:nvPr>
            <p:ph type="title"/>
          </p:nvPr>
        </p:nvSpPr>
        <p:spPr>
          <a:xfrm>
            <a:off x="628650" y="764704"/>
            <a:ext cx="7886700" cy="1325563"/>
          </a:xfrm>
        </p:spPr>
        <p:txBody>
          <a:bodyPr>
            <a:normAutofit/>
          </a:bodyPr>
          <a:lstStyle/>
          <a:p>
            <a:r>
              <a:rPr lang="en-US" sz="4400" u="sng">
                <a:latin typeface="Kinetic Letters Joined" pitchFamily="50" charset="0"/>
              </a:rPr>
              <a:t>Thursday 16th October 2025</a:t>
            </a:r>
            <a:br>
              <a:rPr lang="en-US" sz="4400" u="sng">
                <a:latin typeface="Kinetic Letters Joined" pitchFamily="50" charset="0"/>
              </a:rPr>
            </a:br>
            <a:r>
              <a:rPr lang="en-US" sz="4400" u="sng">
                <a:latin typeface="Kinetic Letters Joined" pitchFamily="50" charset="0"/>
              </a:rPr>
              <a:t>Reading Workshop</a:t>
            </a:r>
            <a:endParaRPr lang="en-GB" sz="4400" u="sng">
              <a:latin typeface="Kinetic Letters Joined" pitchFamily="50" charset="0"/>
            </a:endParaRPr>
          </a:p>
        </p:txBody>
      </p:sp>
    </p:spTree>
    <p:extLst>
      <p:ext uri="{BB962C8B-B14F-4D97-AF65-F5344CB8AC3E}">
        <p14:creationId xmlns:p14="http://schemas.microsoft.com/office/powerpoint/2010/main" val="35527751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F52C0B-6336-FEC2-E891-C8D850696203}"/>
              </a:ext>
            </a:extLst>
          </p:cNvPr>
          <p:cNvSpPr txBox="1"/>
          <p:nvPr/>
        </p:nvSpPr>
        <p:spPr>
          <a:xfrm>
            <a:off x="1079612" y="116632"/>
            <a:ext cx="6984776" cy="1323439"/>
          </a:xfrm>
          <a:prstGeom prst="rect">
            <a:avLst/>
          </a:prstGeom>
          <a:noFill/>
        </p:spPr>
        <p:txBody>
          <a:bodyPr wrap="square" rtlCol="0">
            <a:spAutoFit/>
          </a:bodyPr>
          <a:lstStyle/>
          <a:p>
            <a:r>
              <a:rPr lang="en-US" sz="4000" b="1" u="sng">
                <a:latin typeface="Kinetic Letters Joined" pitchFamily="50" charset="0"/>
              </a:rPr>
              <a:t>PREDICT</a:t>
            </a:r>
          </a:p>
          <a:p>
            <a:r>
              <a:rPr lang="en-US" sz="4000" b="1">
                <a:latin typeface="Kinetic Letters Joined" pitchFamily="50" charset="0"/>
              </a:rPr>
              <a:t>What might our text be about today?  </a:t>
            </a:r>
          </a:p>
        </p:txBody>
      </p:sp>
      <p:pic>
        <p:nvPicPr>
          <p:cNvPr id="5" name="Picture 4">
            <a:extLst>
              <a:ext uri="{FF2B5EF4-FFF2-40B4-BE49-F238E27FC236}">
                <a16:creationId xmlns:a16="http://schemas.microsoft.com/office/drawing/2014/main" id="{DF084007-C2C6-9718-8DB8-7E36DE5C5BA1}"/>
              </a:ext>
            </a:extLst>
          </p:cNvPr>
          <p:cNvPicPr>
            <a:picLocks noChangeAspect="1"/>
          </p:cNvPicPr>
          <p:nvPr/>
        </p:nvPicPr>
        <p:blipFill>
          <a:blip r:embed="rId2"/>
          <a:stretch>
            <a:fillRect/>
          </a:stretch>
        </p:blipFill>
        <p:spPr>
          <a:xfrm>
            <a:off x="1196776" y="1556792"/>
            <a:ext cx="6408712" cy="4857255"/>
          </a:xfrm>
          <a:prstGeom prst="rect">
            <a:avLst/>
          </a:prstGeom>
        </p:spPr>
      </p:pic>
    </p:spTree>
    <p:extLst>
      <p:ext uri="{BB962C8B-B14F-4D97-AF65-F5344CB8AC3E}">
        <p14:creationId xmlns:p14="http://schemas.microsoft.com/office/powerpoint/2010/main" val="2128894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908720"/>
            <a:ext cx="5886400" cy="677108"/>
          </a:xfrm>
          <a:prstGeom prst="rect">
            <a:avLst/>
          </a:prstGeom>
        </p:spPr>
        <p:txBody>
          <a:bodyPr wrap="square">
            <a:spAutoFit/>
          </a:bodyPr>
          <a:lstStyle/>
          <a:p>
            <a:endParaRPr lang="en-GB"/>
          </a:p>
          <a:p>
            <a:r>
              <a:rPr lang="en-US"/>
              <a:t> </a:t>
            </a:r>
            <a:r>
              <a:rPr lang="en-US" sz="2000">
                <a:solidFill>
                  <a:srgbClr val="000000"/>
                </a:solidFill>
                <a:latin typeface="XCCW Joined 1a"/>
              </a:rPr>
              <a:t> </a:t>
            </a:r>
            <a:endParaRPr lang="en-GB"/>
          </a:p>
        </p:txBody>
      </p:sp>
      <p:sp>
        <p:nvSpPr>
          <p:cNvPr id="3" name="TextBox 2">
            <a:extLst>
              <a:ext uri="{FF2B5EF4-FFF2-40B4-BE49-F238E27FC236}">
                <a16:creationId xmlns:a16="http://schemas.microsoft.com/office/drawing/2014/main" id="{51280659-C5EF-E0F3-3012-3D14169A8137}"/>
              </a:ext>
            </a:extLst>
          </p:cNvPr>
          <p:cNvSpPr txBox="1"/>
          <p:nvPr/>
        </p:nvSpPr>
        <p:spPr>
          <a:xfrm>
            <a:off x="430263" y="4779720"/>
            <a:ext cx="8064896" cy="1569660"/>
          </a:xfrm>
          <a:prstGeom prst="rect">
            <a:avLst/>
          </a:prstGeom>
          <a:noFill/>
        </p:spPr>
        <p:txBody>
          <a:bodyPr wrap="square" rtlCol="0">
            <a:spAutoFit/>
          </a:bodyPr>
          <a:lstStyle/>
          <a:p>
            <a:r>
              <a:rPr lang="en-US" sz="3200">
                <a:solidFill>
                  <a:srgbClr val="FF0000"/>
                </a:solidFill>
                <a:latin typeface="Kinetic Letters Joined" pitchFamily="50" charset="0"/>
              </a:rPr>
              <a:t>administrative: being in charge; managing</a:t>
            </a:r>
          </a:p>
          <a:p>
            <a:r>
              <a:rPr lang="en-US" sz="3200">
                <a:solidFill>
                  <a:srgbClr val="0070C0"/>
                </a:solidFill>
                <a:latin typeface="Kinetic Letters Joined" pitchFamily="50" charset="0"/>
              </a:rPr>
              <a:t>Which Kingdom was Tamworth part of? </a:t>
            </a:r>
          </a:p>
          <a:p>
            <a:r>
              <a:rPr lang="en-US" sz="3200">
                <a:solidFill>
                  <a:srgbClr val="0070C0"/>
                </a:solidFill>
                <a:latin typeface="Kinetic Letters Joined" pitchFamily="50" charset="0"/>
              </a:rPr>
              <a:t>What does it mean to be a Grade 1 listed building?</a:t>
            </a:r>
            <a:endParaRPr lang="en-GB" sz="3200">
              <a:solidFill>
                <a:srgbClr val="FF0000"/>
              </a:solidFill>
              <a:latin typeface="Kinetic Letters Joined" pitchFamily="50" charset="0"/>
            </a:endParaRPr>
          </a:p>
        </p:txBody>
      </p:sp>
      <p:pic>
        <p:nvPicPr>
          <p:cNvPr id="5" name="Picture 4">
            <a:extLst>
              <a:ext uri="{FF2B5EF4-FFF2-40B4-BE49-F238E27FC236}">
                <a16:creationId xmlns:a16="http://schemas.microsoft.com/office/drawing/2014/main" id="{6644772D-92C7-010C-9212-4C0EA6E3A686}"/>
              </a:ext>
            </a:extLst>
          </p:cNvPr>
          <p:cNvPicPr>
            <a:picLocks noChangeAspect="1"/>
          </p:cNvPicPr>
          <p:nvPr/>
        </p:nvPicPr>
        <p:blipFill>
          <a:blip r:embed="rId3"/>
          <a:stretch>
            <a:fillRect/>
          </a:stretch>
        </p:blipFill>
        <p:spPr>
          <a:xfrm>
            <a:off x="453681" y="1247274"/>
            <a:ext cx="8204995" cy="3024336"/>
          </a:xfrm>
          <a:prstGeom prst="rect">
            <a:avLst/>
          </a:prstGeom>
        </p:spPr>
      </p:pic>
      <p:sp>
        <p:nvSpPr>
          <p:cNvPr id="4" name="Rectangle 3">
            <a:extLst>
              <a:ext uri="{FF2B5EF4-FFF2-40B4-BE49-F238E27FC236}">
                <a16:creationId xmlns:a16="http://schemas.microsoft.com/office/drawing/2014/main" id="{9CC2BBF4-23B4-2829-C36D-0175866CBF6B}"/>
              </a:ext>
            </a:extLst>
          </p:cNvPr>
          <p:cNvSpPr/>
          <p:nvPr/>
        </p:nvSpPr>
        <p:spPr>
          <a:xfrm>
            <a:off x="430263" y="385499"/>
            <a:ext cx="7884876" cy="1200329"/>
          </a:xfrm>
          <a:prstGeom prst="rect">
            <a:avLst/>
          </a:prstGeom>
        </p:spPr>
        <p:txBody>
          <a:bodyPr wrap="square">
            <a:spAutoFit/>
          </a:bodyPr>
          <a:lstStyle/>
          <a:p>
            <a:r>
              <a:rPr lang="en-GB" sz="3600" u="sng">
                <a:solidFill>
                  <a:srgbClr val="FF0000"/>
                </a:solidFill>
                <a:latin typeface="Kinetic Letters Joined" pitchFamily="50" charset="0"/>
              </a:rPr>
              <a:t>Step 1: Discussion of the text</a:t>
            </a:r>
            <a:br>
              <a:rPr lang="en-GB" sz="3600" u="sng">
                <a:latin typeface="Kinetic Letters Joined" pitchFamily="50" charset="0"/>
              </a:rPr>
            </a:br>
            <a:endParaRPr lang="en-GB" sz="3600">
              <a:latin typeface="Kinetic Letters Joined" pitchFamily="50" charset="0"/>
            </a:endParaRPr>
          </a:p>
        </p:txBody>
      </p:sp>
      <p:sp>
        <p:nvSpPr>
          <p:cNvPr id="8" name="Rectangle: Rounded Corners 7">
            <a:extLst>
              <a:ext uri="{FF2B5EF4-FFF2-40B4-BE49-F238E27FC236}">
                <a16:creationId xmlns:a16="http://schemas.microsoft.com/office/drawing/2014/main" id="{A2E356AC-2A48-1876-D97E-257F7225572B}"/>
              </a:ext>
            </a:extLst>
          </p:cNvPr>
          <p:cNvSpPr/>
          <p:nvPr/>
        </p:nvSpPr>
        <p:spPr>
          <a:xfrm>
            <a:off x="4148336" y="2573288"/>
            <a:ext cx="1368152" cy="288032"/>
          </a:xfrm>
          <a:prstGeom prst="roundRect">
            <a:avLst/>
          </a:prstGeom>
          <a:noFill/>
          <a:ln w="381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3BC7EF03-CA47-C1A3-9CA4-4079FF4D88E9}"/>
              </a:ext>
            </a:extLst>
          </p:cNvPr>
          <p:cNvSpPr/>
          <p:nvPr/>
        </p:nvSpPr>
        <p:spPr>
          <a:xfrm>
            <a:off x="539552" y="3717032"/>
            <a:ext cx="2232248" cy="288032"/>
          </a:xfrm>
          <a:prstGeom prst="roundRect">
            <a:avLst/>
          </a:prstGeom>
          <a:noFill/>
          <a:ln w="254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15091543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D69CFD-430C-2A2F-F3F8-CDFE7B888B3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9865A284-A5CE-191F-5B55-E1F9636FECB5}"/>
              </a:ext>
            </a:extLst>
          </p:cNvPr>
          <p:cNvSpPr/>
          <p:nvPr/>
        </p:nvSpPr>
        <p:spPr>
          <a:xfrm>
            <a:off x="827584" y="908720"/>
            <a:ext cx="5886400" cy="677108"/>
          </a:xfrm>
          <a:prstGeom prst="rect">
            <a:avLst/>
          </a:prstGeom>
        </p:spPr>
        <p:txBody>
          <a:bodyPr wrap="square">
            <a:spAutoFit/>
          </a:bodyPr>
          <a:lstStyle/>
          <a:p>
            <a:endParaRPr lang="en-GB"/>
          </a:p>
          <a:p>
            <a:r>
              <a:rPr lang="en-US"/>
              <a:t> </a:t>
            </a:r>
            <a:r>
              <a:rPr lang="en-US" sz="2000">
                <a:solidFill>
                  <a:srgbClr val="000000"/>
                </a:solidFill>
                <a:latin typeface="XCCW Joined 1a"/>
              </a:rPr>
              <a:t> </a:t>
            </a:r>
            <a:endParaRPr lang="en-GB"/>
          </a:p>
        </p:txBody>
      </p:sp>
      <p:sp>
        <p:nvSpPr>
          <p:cNvPr id="3" name="TextBox 2">
            <a:extLst>
              <a:ext uri="{FF2B5EF4-FFF2-40B4-BE49-F238E27FC236}">
                <a16:creationId xmlns:a16="http://schemas.microsoft.com/office/drawing/2014/main" id="{580151EF-D6A0-2917-01AF-D3526A989465}"/>
              </a:ext>
            </a:extLst>
          </p:cNvPr>
          <p:cNvSpPr txBox="1"/>
          <p:nvPr/>
        </p:nvSpPr>
        <p:spPr>
          <a:xfrm>
            <a:off x="539552" y="4509120"/>
            <a:ext cx="8064896" cy="584775"/>
          </a:xfrm>
          <a:prstGeom prst="rect">
            <a:avLst/>
          </a:prstGeom>
          <a:noFill/>
        </p:spPr>
        <p:txBody>
          <a:bodyPr wrap="square" rtlCol="0">
            <a:spAutoFit/>
          </a:bodyPr>
          <a:lstStyle/>
          <a:p>
            <a:r>
              <a:rPr lang="en-US" sz="3200">
                <a:solidFill>
                  <a:srgbClr val="0070C0"/>
                </a:solidFill>
                <a:latin typeface="Kinetic Letters Joined" pitchFamily="50" charset="0"/>
              </a:rPr>
              <a:t>Who was King Offa?</a:t>
            </a:r>
            <a:endParaRPr lang="en-GB" sz="3200">
              <a:solidFill>
                <a:srgbClr val="FF0000"/>
              </a:solidFill>
              <a:latin typeface="Kinetic Letters Joined" pitchFamily="50" charset="0"/>
            </a:endParaRPr>
          </a:p>
        </p:txBody>
      </p:sp>
      <p:pic>
        <p:nvPicPr>
          <p:cNvPr id="6" name="Picture 5">
            <a:extLst>
              <a:ext uri="{FF2B5EF4-FFF2-40B4-BE49-F238E27FC236}">
                <a16:creationId xmlns:a16="http://schemas.microsoft.com/office/drawing/2014/main" id="{CD49C08C-490A-1642-6F5F-2318CE98AC4D}"/>
              </a:ext>
            </a:extLst>
          </p:cNvPr>
          <p:cNvPicPr>
            <a:picLocks noChangeAspect="1"/>
          </p:cNvPicPr>
          <p:nvPr/>
        </p:nvPicPr>
        <p:blipFill>
          <a:blip r:embed="rId2"/>
          <a:stretch>
            <a:fillRect/>
          </a:stretch>
        </p:blipFill>
        <p:spPr>
          <a:xfrm>
            <a:off x="417189" y="1340768"/>
            <a:ext cx="8309622" cy="2664296"/>
          </a:xfrm>
          <a:prstGeom prst="rect">
            <a:avLst/>
          </a:prstGeom>
        </p:spPr>
      </p:pic>
      <p:sp>
        <p:nvSpPr>
          <p:cNvPr id="5" name="Rectangle: Rounded Corners 4">
            <a:extLst>
              <a:ext uri="{FF2B5EF4-FFF2-40B4-BE49-F238E27FC236}">
                <a16:creationId xmlns:a16="http://schemas.microsoft.com/office/drawing/2014/main" id="{05F46BE1-4190-085A-9D97-2B8CCA004D50}"/>
              </a:ext>
            </a:extLst>
          </p:cNvPr>
          <p:cNvSpPr/>
          <p:nvPr/>
        </p:nvSpPr>
        <p:spPr>
          <a:xfrm>
            <a:off x="3851920" y="3140968"/>
            <a:ext cx="1080120" cy="288032"/>
          </a:xfrm>
          <a:prstGeom prst="roundRect">
            <a:avLst/>
          </a:prstGeom>
          <a:noFill/>
          <a:ln w="254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4116650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5541E0-D2F0-0248-E64B-53C96E3D3EF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DCC1223C-5459-D856-CEFF-8381DA77229F}"/>
              </a:ext>
            </a:extLst>
          </p:cNvPr>
          <p:cNvSpPr/>
          <p:nvPr/>
        </p:nvSpPr>
        <p:spPr>
          <a:xfrm>
            <a:off x="827584" y="908720"/>
            <a:ext cx="5886400" cy="677108"/>
          </a:xfrm>
          <a:prstGeom prst="rect">
            <a:avLst/>
          </a:prstGeom>
        </p:spPr>
        <p:txBody>
          <a:bodyPr wrap="square">
            <a:spAutoFit/>
          </a:bodyPr>
          <a:lstStyle/>
          <a:p>
            <a:endParaRPr lang="en-GB"/>
          </a:p>
          <a:p>
            <a:r>
              <a:rPr lang="en-US"/>
              <a:t> </a:t>
            </a:r>
            <a:r>
              <a:rPr lang="en-US" sz="2000">
                <a:solidFill>
                  <a:srgbClr val="000000"/>
                </a:solidFill>
                <a:latin typeface="XCCW Joined 1a"/>
              </a:rPr>
              <a:t> </a:t>
            </a:r>
            <a:endParaRPr lang="en-GB"/>
          </a:p>
        </p:txBody>
      </p:sp>
      <p:sp>
        <p:nvSpPr>
          <p:cNvPr id="3" name="TextBox 2">
            <a:extLst>
              <a:ext uri="{FF2B5EF4-FFF2-40B4-BE49-F238E27FC236}">
                <a16:creationId xmlns:a16="http://schemas.microsoft.com/office/drawing/2014/main" id="{C89C5DA0-CE55-3254-E177-ADFDABCCB120}"/>
              </a:ext>
            </a:extLst>
          </p:cNvPr>
          <p:cNvSpPr txBox="1"/>
          <p:nvPr/>
        </p:nvSpPr>
        <p:spPr>
          <a:xfrm>
            <a:off x="483415" y="4293096"/>
            <a:ext cx="8208912" cy="2062103"/>
          </a:xfrm>
          <a:prstGeom prst="rect">
            <a:avLst/>
          </a:prstGeom>
          <a:noFill/>
        </p:spPr>
        <p:txBody>
          <a:bodyPr wrap="square" rtlCol="0">
            <a:spAutoFit/>
          </a:bodyPr>
          <a:lstStyle/>
          <a:p>
            <a:r>
              <a:rPr lang="en-US" sz="3200">
                <a:solidFill>
                  <a:srgbClr val="FF0000"/>
                </a:solidFill>
                <a:latin typeface="Kinetic Letters Joined" pitchFamily="50" charset="0"/>
              </a:rPr>
              <a:t>How many Viking attacks were there? </a:t>
            </a:r>
          </a:p>
          <a:p>
            <a:r>
              <a:rPr lang="en-US" sz="3200">
                <a:solidFill>
                  <a:srgbClr val="FF0000"/>
                </a:solidFill>
                <a:latin typeface="Kinetic Letters Joined" pitchFamily="50" charset="0"/>
              </a:rPr>
              <a:t>When did they  happen? </a:t>
            </a:r>
          </a:p>
          <a:p>
            <a:r>
              <a:rPr lang="en-US" sz="3200">
                <a:solidFill>
                  <a:srgbClr val="0070C0"/>
                </a:solidFill>
                <a:latin typeface="Kinetic Letters Joined" pitchFamily="50" charset="0"/>
              </a:rPr>
              <a:t>Find the word meaning ‘to make bigger’.</a:t>
            </a:r>
          </a:p>
          <a:p>
            <a:r>
              <a:rPr lang="en-US" sz="3200" b="1" u="sng">
                <a:solidFill>
                  <a:srgbClr val="00B050"/>
                </a:solidFill>
                <a:latin typeface="Kinetic Letters Joined" pitchFamily="50" charset="0"/>
              </a:rPr>
              <a:t>Why </a:t>
            </a:r>
            <a:r>
              <a:rPr lang="en-US" sz="3200">
                <a:solidFill>
                  <a:srgbClr val="00B050"/>
                </a:solidFill>
                <a:latin typeface="Kinetic Letters Joined" pitchFamily="50" charset="0"/>
              </a:rPr>
              <a:t>do you think the Normans did this?  </a:t>
            </a:r>
            <a:endParaRPr lang="en-GB" sz="3200">
              <a:solidFill>
                <a:srgbClr val="00B050"/>
              </a:solidFill>
              <a:latin typeface="Kinetic Letters Joined" pitchFamily="50" charset="0"/>
            </a:endParaRPr>
          </a:p>
        </p:txBody>
      </p:sp>
      <p:pic>
        <p:nvPicPr>
          <p:cNvPr id="5" name="Picture 4">
            <a:extLst>
              <a:ext uri="{FF2B5EF4-FFF2-40B4-BE49-F238E27FC236}">
                <a16:creationId xmlns:a16="http://schemas.microsoft.com/office/drawing/2014/main" id="{B1E17031-ACEF-A00F-7341-D6F3C6D73486}"/>
              </a:ext>
            </a:extLst>
          </p:cNvPr>
          <p:cNvPicPr>
            <a:picLocks noChangeAspect="1"/>
          </p:cNvPicPr>
          <p:nvPr/>
        </p:nvPicPr>
        <p:blipFill>
          <a:blip r:embed="rId2"/>
          <a:stretch>
            <a:fillRect/>
          </a:stretch>
        </p:blipFill>
        <p:spPr>
          <a:xfrm>
            <a:off x="482233" y="1247274"/>
            <a:ext cx="7906763" cy="2304256"/>
          </a:xfrm>
          <a:prstGeom prst="rect">
            <a:avLst/>
          </a:prstGeom>
        </p:spPr>
      </p:pic>
      <p:sp>
        <p:nvSpPr>
          <p:cNvPr id="6" name="Rectangle: Rounded Corners 5">
            <a:extLst>
              <a:ext uri="{FF2B5EF4-FFF2-40B4-BE49-F238E27FC236}">
                <a16:creationId xmlns:a16="http://schemas.microsoft.com/office/drawing/2014/main" id="{C9B10726-3DC7-0DAA-7490-81BB5A03B493}"/>
              </a:ext>
            </a:extLst>
          </p:cNvPr>
          <p:cNvSpPr/>
          <p:nvPr/>
        </p:nvSpPr>
        <p:spPr>
          <a:xfrm>
            <a:off x="1475656" y="1247274"/>
            <a:ext cx="720080" cy="338554"/>
          </a:xfrm>
          <a:prstGeom prst="roundRect">
            <a:avLst/>
          </a:prstGeom>
          <a:noFill/>
          <a:ln w="254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72F06E7B-37D1-FF60-3AC2-2C90191A4617}"/>
              </a:ext>
            </a:extLst>
          </p:cNvPr>
          <p:cNvSpPr/>
          <p:nvPr/>
        </p:nvSpPr>
        <p:spPr>
          <a:xfrm>
            <a:off x="5580112" y="2060848"/>
            <a:ext cx="720080" cy="266546"/>
          </a:xfrm>
          <a:prstGeom prst="roundRect">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273A57B9-90D6-92FF-0C57-A948232E57C9}"/>
              </a:ext>
            </a:extLst>
          </p:cNvPr>
          <p:cNvSpPr/>
          <p:nvPr/>
        </p:nvSpPr>
        <p:spPr>
          <a:xfrm>
            <a:off x="482233" y="3284984"/>
            <a:ext cx="993423" cy="266546"/>
          </a:xfrm>
          <a:prstGeom prst="roundRect">
            <a:avLst/>
          </a:prstGeom>
          <a:noFill/>
          <a:ln w="25400">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0757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EE04741-24D3-F400-8915-3685D2B59205}"/>
              </a:ext>
            </a:extLst>
          </p:cNvPr>
          <p:cNvPicPr>
            <a:picLocks noChangeAspect="1"/>
          </p:cNvPicPr>
          <p:nvPr/>
        </p:nvPicPr>
        <p:blipFill>
          <a:blip r:embed="rId2"/>
          <a:stretch>
            <a:fillRect/>
          </a:stretch>
        </p:blipFill>
        <p:spPr>
          <a:xfrm>
            <a:off x="381820" y="476672"/>
            <a:ext cx="8222628" cy="3168352"/>
          </a:xfrm>
          <a:prstGeom prst="rect">
            <a:avLst/>
          </a:prstGeom>
        </p:spPr>
      </p:pic>
      <p:sp>
        <p:nvSpPr>
          <p:cNvPr id="2" name="TextBox 1">
            <a:extLst>
              <a:ext uri="{FF2B5EF4-FFF2-40B4-BE49-F238E27FC236}">
                <a16:creationId xmlns:a16="http://schemas.microsoft.com/office/drawing/2014/main" id="{059B17C0-6634-7DEF-0DFD-A11ED332B2CB}"/>
              </a:ext>
            </a:extLst>
          </p:cNvPr>
          <p:cNvSpPr txBox="1"/>
          <p:nvPr/>
        </p:nvSpPr>
        <p:spPr>
          <a:xfrm>
            <a:off x="460686" y="3699560"/>
            <a:ext cx="8064896" cy="2554545"/>
          </a:xfrm>
          <a:prstGeom prst="rect">
            <a:avLst/>
          </a:prstGeom>
          <a:noFill/>
          <a:ln>
            <a:solidFill>
              <a:srgbClr val="0070C0"/>
            </a:solidFill>
          </a:ln>
        </p:spPr>
        <p:txBody>
          <a:bodyPr wrap="square" rtlCol="0">
            <a:spAutoFit/>
          </a:bodyPr>
          <a:lstStyle/>
          <a:p>
            <a:r>
              <a:rPr lang="en-US" sz="3200">
                <a:effectLst>
                  <a:outerShdw blurRad="38100" dist="38100" dir="2700000" algn="tl">
                    <a:srgbClr val="000000">
                      <a:alpha val="43137"/>
                    </a:srgbClr>
                  </a:outerShdw>
                </a:effectLst>
                <a:latin typeface="Kinetic Letters Joined" pitchFamily="50" charset="0"/>
              </a:rPr>
              <a:t>An archaeologist is: </a:t>
            </a:r>
          </a:p>
          <a:p>
            <a:r>
              <a:rPr lang="en-US" sz="3200">
                <a:latin typeface="Kinetic Letters Joined" pitchFamily="50" charset="0"/>
              </a:rPr>
              <a:t>a) Someone who enjoys digging things up.</a:t>
            </a:r>
          </a:p>
          <a:p>
            <a:r>
              <a:rPr lang="en-US" sz="3200">
                <a:latin typeface="Kinetic Letters Joined" pitchFamily="50" charset="0"/>
              </a:rPr>
              <a:t>b) Someone who studies history by digging up artefacts. </a:t>
            </a:r>
          </a:p>
          <a:p>
            <a:r>
              <a:rPr lang="en-US" sz="3200">
                <a:latin typeface="Kinetic Letters Joined" pitchFamily="50" charset="0"/>
              </a:rPr>
              <a:t>c) Someone who studies history by writing books. </a:t>
            </a:r>
          </a:p>
          <a:p>
            <a:r>
              <a:rPr lang="en-US" sz="3200">
                <a:solidFill>
                  <a:srgbClr val="FF0000"/>
                </a:solidFill>
                <a:latin typeface="Kinetic Letters Joined" pitchFamily="50" charset="0"/>
              </a:rPr>
              <a:t>Era: a period of time in history</a:t>
            </a:r>
          </a:p>
        </p:txBody>
      </p:sp>
      <p:sp>
        <p:nvSpPr>
          <p:cNvPr id="5" name="Rectangle: Rounded Corners 4">
            <a:extLst>
              <a:ext uri="{FF2B5EF4-FFF2-40B4-BE49-F238E27FC236}">
                <a16:creationId xmlns:a16="http://schemas.microsoft.com/office/drawing/2014/main" id="{E5A9FB8A-7434-F4D7-D53F-E26D314F5BF2}"/>
              </a:ext>
            </a:extLst>
          </p:cNvPr>
          <p:cNvSpPr/>
          <p:nvPr/>
        </p:nvSpPr>
        <p:spPr>
          <a:xfrm>
            <a:off x="1115616" y="1772816"/>
            <a:ext cx="1512168" cy="288032"/>
          </a:xfrm>
          <a:prstGeom prst="roundRect">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C52E93EA-EABE-5BC0-FC97-89A3CB4441AE}"/>
              </a:ext>
            </a:extLst>
          </p:cNvPr>
          <p:cNvSpPr/>
          <p:nvPr/>
        </p:nvSpPr>
        <p:spPr>
          <a:xfrm>
            <a:off x="6732240" y="3284984"/>
            <a:ext cx="432048" cy="288032"/>
          </a:xfrm>
          <a:prstGeom prst="roundRect">
            <a:avLst/>
          </a:prstGeom>
          <a:noFill/>
          <a:ln w="254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502100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484" y="613921"/>
            <a:ext cx="8784976" cy="1200329"/>
          </a:xfrm>
          <a:prstGeom prst="rect">
            <a:avLst/>
          </a:prstGeom>
        </p:spPr>
        <p:txBody>
          <a:bodyPr wrap="square">
            <a:spAutoFit/>
          </a:bodyPr>
          <a:lstStyle/>
          <a:p>
            <a:r>
              <a:rPr lang="en-GB" sz="3600" u="sng">
                <a:solidFill>
                  <a:srgbClr val="FF0000"/>
                </a:solidFill>
                <a:latin typeface="Kinetic Letters Joined" pitchFamily="50" charset="0"/>
              </a:rPr>
              <a:t>Step 2: Retrieval </a:t>
            </a:r>
          </a:p>
          <a:p>
            <a:r>
              <a:rPr lang="en-GB" sz="3600" u="sng">
                <a:latin typeface="Kinetic Letters Joined" pitchFamily="50" charset="0"/>
              </a:rPr>
              <a:t>L.O</a:t>
            </a:r>
            <a:r>
              <a:rPr lang="en-GB" sz="3600">
                <a:latin typeface="Kinetic Letters Joined" pitchFamily="50" charset="0"/>
              </a:rPr>
              <a:t>:To able to </a:t>
            </a:r>
            <a:r>
              <a:rPr lang="en-GB" sz="3600" b="1">
                <a:latin typeface="Kinetic Letters Joined" pitchFamily="50" charset="0"/>
              </a:rPr>
              <a:t>retrieve</a:t>
            </a:r>
            <a:r>
              <a:rPr lang="en-GB" sz="3600">
                <a:latin typeface="Kinetic Letters Joined" pitchFamily="50" charset="0"/>
              </a:rPr>
              <a:t> information from the text.</a:t>
            </a:r>
          </a:p>
        </p:txBody>
      </p:sp>
      <p:graphicFrame>
        <p:nvGraphicFramePr>
          <p:cNvPr id="5" name="Table 4"/>
          <p:cNvGraphicFramePr>
            <a:graphicFrameLocks noGrp="1"/>
          </p:cNvGraphicFramePr>
          <p:nvPr>
            <p:extLst>
              <p:ext uri="{D42A27DB-BD31-4B8C-83A1-F6EECF244321}">
                <p14:modId xmlns:p14="http://schemas.microsoft.com/office/powerpoint/2010/main" val="1224602326"/>
              </p:ext>
            </p:extLst>
          </p:nvPr>
        </p:nvGraphicFramePr>
        <p:xfrm>
          <a:off x="323528" y="2420888"/>
          <a:ext cx="8424936" cy="2465040"/>
        </p:xfrm>
        <a:graphic>
          <a:graphicData uri="http://schemas.openxmlformats.org/drawingml/2006/table">
            <a:tbl>
              <a:tblPr firstRow="1" firstCol="1" bandRow="1"/>
              <a:tblGrid>
                <a:gridCol w="1013649">
                  <a:extLst>
                    <a:ext uri="{9D8B030D-6E8A-4147-A177-3AD203B41FA5}">
                      <a16:colId xmlns:a16="http://schemas.microsoft.com/office/drawing/2014/main" val="3487693330"/>
                    </a:ext>
                  </a:extLst>
                </a:gridCol>
                <a:gridCol w="7411287">
                  <a:extLst>
                    <a:ext uri="{9D8B030D-6E8A-4147-A177-3AD203B41FA5}">
                      <a16:colId xmlns:a16="http://schemas.microsoft.com/office/drawing/2014/main" val="305520260"/>
                    </a:ext>
                  </a:extLst>
                </a:gridCol>
              </a:tblGrid>
              <a:tr h="537870">
                <a:tc>
                  <a:txBody>
                    <a:bodyPr/>
                    <a:lstStyle/>
                    <a:p>
                      <a:pPr algn="l">
                        <a:lnSpc>
                          <a:spcPct val="115000"/>
                        </a:lnSpc>
                        <a:spcAft>
                          <a:spcPts val="0"/>
                        </a:spcAft>
                      </a:pPr>
                      <a:endParaRPr lang="en-GB" sz="3600">
                        <a:effectLst/>
                        <a:latin typeface="Kinetic Letters Joined" pitchFamily="50" charset="0"/>
                        <a:ea typeface="Times New Roman" panose="02020603050405020304" pitchFamily="18"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3600" u="sng">
                          <a:latin typeface="Kinetic Letters Joined" pitchFamily="50" charset="0"/>
                        </a:rPr>
                        <a:t>Success Criteria</a:t>
                      </a:r>
                      <a:r>
                        <a:rPr lang="en-GB" sz="3600">
                          <a:latin typeface="Kinetic Letters Joined" pitchFamily="50" charset="0"/>
                        </a:rPr>
                        <a:t> – </a:t>
                      </a:r>
                      <a:r>
                        <a:rPr lang="en-GB" sz="3600" u="sng">
                          <a:latin typeface="Kinetic Letters Joined" pitchFamily="50" charset="0"/>
                        </a:rPr>
                        <a:t>Have I: </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5638959"/>
                  </a:ext>
                </a:extLst>
              </a:tr>
              <a:tr h="470636">
                <a:tc gridSpan="2">
                  <a:txBody>
                    <a:bodyPr/>
                    <a:lstStyle/>
                    <a:p>
                      <a:pPr marL="342900" lvl="0" indent="-342900" algn="l" fontAlgn="t">
                        <a:lnSpc>
                          <a:spcPct val="115000"/>
                        </a:lnSpc>
                        <a:spcAft>
                          <a:spcPts val="0"/>
                        </a:spcAft>
                        <a:buFont typeface="Wingdings" panose="05000000000000000000" pitchFamily="2" charset="2"/>
                        <a:buChar char="ü"/>
                        <a:tabLst>
                          <a:tab pos="457200" algn="l"/>
                          <a:tab pos="532130" algn="l"/>
                        </a:tabLst>
                      </a:pPr>
                      <a:r>
                        <a:rPr lang="en-GB" sz="3600">
                          <a:latin typeface="Kinetic Letters Joined" pitchFamily="50" charset="0"/>
                        </a:rPr>
                        <a:t>Identified</a:t>
                      </a:r>
                      <a:r>
                        <a:rPr lang="en-GB" sz="3600" baseline="0">
                          <a:latin typeface="Kinetic Letters Joined" pitchFamily="50" charset="0"/>
                        </a:rPr>
                        <a:t> the skill of the question?</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150660243"/>
                  </a:ext>
                </a:extLst>
              </a:tr>
              <a:tr h="654560">
                <a:tc gridSpan="2">
                  <a:txBody>
                    <a:bodyPr/>
                    <a:lstStyle/>
                    <a:p>
                      <a:pPr marL="342900" marR="0" lvl="0" indent="-342900" algn="l" defTabSz="914400" rtl="0" eaLnBrk="1" fontAlgn="t" latinLnBrk="0" hangingPunct="1">
                        <a:lnSpc>
                          <a:spcPct val="115000"/>
                        </a:lnSpc>
                        <a:spcBef>
                          <a:spcPts val="0"/>
                        </a:spcBef>
                        <a:spcAft>
                          <a:spcPts val="0"/>
                        </a:spcAft>
                        <a:buClrTx/>
                        <a:buSzTx/>
                        <a:buFont typeface="Wingdings" panose="05000000000000000000" pitchFamily="2" charset="2"/>
                        <a:buChar char="ü"/>
                        <a:tabLst>
                          <a:tab pos="457200" algn="l"/>
                          <a:tab pos="532130" algn="l"/>
                        </a:tabLst>
                        <a:defRPr/>
                      </a:pPr>
                      <a:r>
                        <a:rPr lang="en-GB" sz="3600">
                          <a:latin typeface="Kinetic Letters Joined" pitchFamily="50" charset="0"/>
                        </a:rPr>
                        <a:t>Located</a:t>
                      </a:r>
                      <a:r>
                        <a:rPr lang="en-GB" sz="3600" baseline="0">
                          <a:latin typeface="Kinetic Letters Joined" pitchFamily="50" charset="0"/>
                        </a:rPr>
                        <a:t> the information within the text?</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61083502"/>
                  </a:ext>
                </a:extLst>
              </a:tr>
              <a:tr h="569182">
                <a:tc gridSpan="2">
                  <a:txBody>
                    <a:bodyPr/>
                    <a:lstStyle/>
                    <a:p>
                      <a:pPr marL="342900" indent="-342900">
                        <a:buFont typeface="Wingdings" panose="05000000000000000000" pitchFamily="2" charset="2"/>
                        <a:buChar char="ü"/>
                      </a:pPr>
                      <a:r>
                        <a:rPr lang="en-GB" sz="3600">
                          <a:latin typeface="Kinetic Letters Joined" pitchFamily="50" charset="0"/>
                        </a:rPr>
                        <a:t>Used</a:t>
                      </a:r>
                      <a:r>
                        <a:rPr lang="en-GB" sz="3600" baseline="0">
                          <a:latin typeface="Kinetic Letters Joined" pitchFamily="50" charset="0"/>
                        </a:rPr>
                        <a:t> key information from the text to answer the question?</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986847701"/>
                  </a:ext>
                </a:extLst>
              </a:tr>
            </a:tbl>
          </a:graphicData>
        </a:graphic>
      </p:graphicFrame>
      <p:pic>
        <p:nvPicPr>
          <p:cNvPr id="6" name="Picture 1" descr="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492896"/>
            <a:ext cx="555848" cy="428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438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2" descr="Image result for wide lined paper background"/>
          <p:cNvSpPr>
            <a:spLocks noChangeAspect="1" noChangeArrowheads="1"/>
          </p:cNvSpPr>
          <p:nvPr/>
        </p:nvSpPr>
        <p:spPr bwMode="auto">
          <a:xfrm>
            <a:off x="155574" y="-144463"/>
            <a:ext cx="4632449" cy="463246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467544" y="836712"/>
            <a:ext cx="7920880" cy="1261884"/>
          </a:xfrm>
          <a:prstGeom prst="rect">
            <a:avLst/>
          </a:prstGeom>
          <a:noFill/>
        </p:spPr>
        <p:txBody>
          <a:bodyPr wrap="square" rtlCol="0">
            <a:spAutoFit/>
          </a:bodyPr>
          <a:lstStyle/>
          <a:p>
            <a:r>
              <a:rPr lang="en-US" sz="4400">
                <a:solidFill>
                  <a:srgbClr val="FF0000"/>
                </a:solidFill>
                <a:latin typeface="Kinetic Letters Joined" pitchFamily="50" charset="0"/>
              </a:rPr>
              <a:t>My Turn </a:t>
            </a:r>
          </a:p>
          <a:p>
            <a:r>
              <a:rPr lang="en-US" sz="3200">
                <a:latin typeface="Kinetic Letters Joined" pitchFamily="50" charset="0"/>
              </a:rPr>
              <a:t>Look at the 5</a:t>
            </a:r>
            <a:r>
              <a:rPr lang="en-US" sz="3200" baseline="30000">
                <a:latin typeface="Kinetic Letters Joined" pitchFamily="50" charset="0"/>
              </a:rPr>
              <a:t>th</a:t>
            </a:r>
            <a:r>
              <a:rPr lang="en-US" sz="3200">
                <a:latin typeface="Kinetic Letters Joined" pitchFamily="50" charset="0"/>
              </a:rPr>
              <a:t> paragraph. </a:t>
            </a:r>
          </a:p>
        </p:txBody>
      </p:sp>
      <p:sp>
        <p:nvSpPr>
          <p:cNvPr id="6" name="TextBox 5">
            <a:extLst>
              <a:ext uri="{FF2B5EF4-FFF2-40B4-BE49-F238E27FC236}">
                <a16:creationId xmlns:a16="http://schemas.microsoft.com/office/drawing/2014/main" id="{0CDACC17-BAD6-B11F-5A7F-B3C098ECA790}"/>
              </a:ext>
            </a:extLst>
          </p:cNvPr>
          <p:cNvSpPr txBox="1"/>
          <p:nvPr/>
        </p:nvSpPr>
        <p:spPr>
          <a:xfrm>
            <a:off x="481661" y="4203046"/>
            <a:ext cx="7906763" cy="1323439"/>
          </a:xfrm>
          <a:prstGeom prst="rect">
            <a:avLst/>
          </a:prstGeom>
          <a:noFill/>
        </p:spPr>
        <p:txBody>
          <a:bodyPr wrap="square" rtlCol="0">
            <a:spAutoFit/>
          </a:bodyPr>
          <a:lstStyle/>
          <a:p>
            <a:r>
              <a:rPr lang="en-US" sz="4000">
                <a:solidFill>
                  <a:srgbClr val="FF0000"/>
                </a:solidFill>
                <a:latin typeface="Kinetic Letters Joined" pitchFamily="50" charset="0"/>
              </a:rPr>
              <a:t>True or false </a:t>
            </a:r>
          </a:p>
          <a:p>
            <a:r>
              <a:rPr lang="en-US" sz="4000">
                <a:solidFill>
                  <a:srgbClr val="0070C0"/>
                </a:solidFill>
                <a:latin typeface="Kinetic Letters Joined" pitchFamily="50" charset="0"/>
              </a:rPr>
              <a:t>The Vikings attacked once. </a:t>
            </a:r>
          </a:p>
        </p:txBody>
      </p:sp>
      <p:pic>
        <p:nvPicPr>
          <p:cNvPr id="8" name="Picture 7">
            <a:extLst>
              <a:ext uri="{FF2B5EF4-FFF2-40B4-BE49-F238E27FC236}">
                <a16:creationId xmlns:a16="http://schemas.microsoft.com/office/drawing/2014/main" id="{232D1988-4DAA-02F1-CD04-212EB97320A7}"/>
              </a:ext>
            </a:extLst>
          </p:cNvPr>
          <p:cNvPicPr>
            <a:picLocks noChangeAspect="1"/>
          </p:cNvPicPr>
          <p:nvPr/>
        </p:nvPicPr>
        <p:blipFill>
          <a:blip r:embed="rId2"/>
          <a:stretch>
            <a:fillRect/>
          </a:stretch>
        </p:blipFill>
        <p:spPr>
          <a:xfrm>
            <a:off x="456815" y="2398416"/>
            <a:ext cx="8111770" cy="1174600"/>
          </a:xfrm>
          <a:prstGeom prst="rect">
            <a:avLst/>
          </a:prstGeom>
        </p:spPr>
      </p:pic>
    </p:spTree>
    <p:extLst>
      <p:ext uri="{BB962C8B-B14F-4D97-AF65-F5344CB8AC3E}">
        <p14:creationId xmlns:p14="http://schemas.microsoft.com/office/powerpoint/2010/main" val="695678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042CF5-989A-31C0-3350-1622B402A1A7}"/>
            </a:ext>
          </a:extLst>
        </p:cNvPr>
        <p:cNvGrpSpPr/>
        <p:nvPr/>
      </p:nvGrpSpPr>
      <p:grpSpPr>
        <a:xfrm>
          <a:off x="0" y="0"/>
          <a:ext cx="0" cy="0"/>
          <a:chOff x="0" y="0"/>
          <a:chExt cx="0" cy="0"/>
        </a:xfrm>
      </p:grpSpPr>
      <p:sp>
        <p:nvSpPr>
          <p:cNvPr id="3" name="AutoShape 2" descr="Image result for wide lined paper background">
            <a:extLst>
              <a:ext uri="{FF2B5EF4-FFF2-40B4-BE49-F238E27FC236}">
                <a16:creationId xmlns:a16="http://schemas.microsoft.com/office/drawing/2014/main" id="{5B0F98A6-5E25-8F80-49FB-496881DD7427}"/>
              </a:ext>
            </a:extLst>
          </p:cNvPr>
          <p:cNvSpPr>
            <a:spLocks noChangeAspect="1" noChangeArrowheads="1"/>
          </p:cNvSpPr>
          <p:nvPr/>
        </p:nvSpPr>
        <p:spPr bwMode="auto">
          <a:xfrm>
            <a:off x="155574" y="-144463"/>
            <a:ext cx="4632449" cy="463246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a:extLst>
              <a:ext uri="{FF2B5EF4-FFF2-40B4-BE49-F238E27FC236}">
                <a16:creationId xmlns:a16="http://schemas.microsoft.com/office/drawing/2014/main" id="{E7F675C4-C7E5-D172-5863-86033AF073CA}"/>
              </a:ext>
            </a:extLst>
          </p:cNvPr>
          <p:cNvSpPr txBox="1"/>
          <p:nvPr/>
        </p:nvSpPr>
        <p:spPr>
          <a:xfrm>
            <a:off x="467544" y="836712"/>
            <a:ext cx="7920880" cy="1261884"/>
          </a:xfrm>
          <a:prstGeom prst="rect">
            <a:avLst/>
          </a:prstGeom>
          <a:noFill/>
        </p:spPr>
        <p:txBody>
          <a:bodyPr wrap="square" rtlCol="0">
            <a:spAutoFit/>
          </a:bodyPr>
          <a:lstStyle/>
          <a:p>
            <a:r>
              <a:rPr lang="en-US" sz="4400">
                <a:solidFill>
                  <a:srgbClr val="FF0000"/>
                </a:solidFill>
                <a:latin typeface="Kinetic Letters Joined" pitchFamily="50" charset="0"/>
              </a:rPr>
              <a:t>Our Turn </a:t>
            </a:r>
          </a:p>
          <a:p>
            <a:r>
              <a:rPr lang="en-US" sz="3200">
                <a:latin typeface="Kinetic Letters Joined" pitchFamily="50" charset="0"/>
              </a:rPr>
              <a:t>Look at the 5</a:t>
            </a:r>
            <a:r>
              <a:rPr lang="en-US" sz="3200" baseline="30000">
                <a:latin typeface="Kinetic Letters Joined" pitchFamily="50" charset="0"/>
              </a:rPr>
              <a:t>th</a:t>
            </a:r>
            <a:r>
              <a:rPr lang="en-US" sz="3200">
                <a:latin typeface="Kinetic Letters Joined" pitchFamily="50" charset="0"/>
              </a:rPr>
              <a:t> paragraph. </a:t>
            </a:r>
          </a:p>
        </p:txBody>
      </p:sp>
      <p:sp>
        <p:nvSpPr>
          <p:cNvPr id="6" name="TextBox 5">
            <a:extLst>
              <a:ext uri="{FF2B5EF4-FFF2-40B4-BE49-F238E27FC236}">
                <a16:creationId xmlns:a16="http://schemas.microsoft.com/office/drawing/2014/main" id="{86EDC5E1-7C61-76D0-C1B9-F9E7BB7E78D6}"/>
              </a:ext>
            </a:extLst>
          </p:cNvPr>
          <p:cNvSpPr txBox="1"/>
          <p:nvPr/>
        </p:nvSpPr>
        <p:spPr>
          <a:xfrm>
            <a:off x="481661" y="4203046"/>
            <a:ext cx="7906763" cy="707886"/>
          </a:xfrm>
          <a:prstGeom prst="rect">
            <a:avLst/>
          </a:prstGeom>
          <a:noFill/>
        </p:spPr>
        <p:txBody>
          <a:bodyPr wrap="square" rtlCol="0">
            <a:spAutoFit/>
          </a:bodyPr>
          <a:lstStyle/>
          <a:p>
            <a:r>
              <a:rPr lang="en-US" sz="4000">
                <a:solidFill>
                  <a:srgbClr val="0070C0"/>
                </a:solidFill>
                <a:latin typeface="Kinetic Letters Joined" pitchFamily="50" charset="0"/>
              </a:rPr>
              <a:t>Who rebuilt Tamworth? </a:t>
            </a:r>
          </a:p>
        </p:txBody>
      </p:sp>
      <p:pic>
        <p:nvPicPr>
          <p:cNvPr id="8" name="Picture 7">
            <a:extLst>
              <a:ext uri="{FF2B5EF4-FFF2-40B4-BE49-F238E27FC236}">
                <a16:creationId xmlns:a16="http://schemas.microsoft.com/office/drawing/2014/main" id="{8E1B641C-4706-483B-A75C-3959EAC7C384}"/>
              </a:ext>
            </a:extLst>
          </p:cNvPr>
          <p:cNvPicPr>
            <a:picLocks noChangeAspect="1"/>
          </p:cNvPicPr>
          <p:nvPr/>
        </p:nvPicPr>
        <p:blipFill>
          <a:blip r:embed="rId2"/>
          <a:stretch>
            <a:fillRect/>
          </a:stretch>
        </p:blipFill>
        <p:spPr>
          <a:xfrm>
            <a:off x="456815" y="2398416"/>
            <a:ext cx="8111770" cy="1174600"/>
          </a:xfrm>
          <a:prstGeom prst="rect">
            <a:avLst/>
          </a:prstGeom>
        </p:spPr>
      </p:pic>
    </p:spTree>
    <p:extLst>
      <p:ext uri="{BB962C8B-B14F-4D97-AF65-F5344CB8AC3E}">
        <p14:creationId xmlns:p14="http://schemas.microsoft.com/office/powerpoint/2010/main" val="32050728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82D6B-910A-8838-04BB-C9A0DF248BC9}"/>
            </a:ext>
          </a:extLst>
        </p:cNvPr>
        <p:cNvGrpSpPr/>
        <p:nvPr/>
      </p:nvGrpSpPr>
      <p:grpSpPr>
        <a:xfrm>
          <a:off x="0" y="0"/>
          <a:ext cx="0" cy="0"/>
          <a:chOff x="0" y="0"/>
          <a:chExt cx="0" cy="0"/>
        </a:xfrm>
      </p:grpSpPr>
      <p:sp>
        <p:nvSpPr>
          <p:cNvPr id="3" name="AutoShape 2" descr="Image result for wide lined paper background">
            <a:extLst>
              <a:ext uri="{FF2B5EF4-FFF2-40B4-BE49-F238E27FC236}">
                <a16:creationId xmlns:a16="http://schemas.microsoft.com/office/drawing/2014/main" id="{CAD7E466-FF9C-B0C5-997D-42EB375DDF08}"/>
              </a:ext>
            </a:extLst>
          </p:cNvPr>
          <p:cNvSpPr>
            <a:spLocks noChangeAspect="1" noChangeArrowheads="1"/>
          </p:cNvSpPr>
          <p:nvPr/>
        </p:nvSpPr>
        <p:spPr bwMode="auto">
          <a:xfrm>
            <a:off x="155574" y="-144463"/>
            <a:ext cx="4632449" cy="463246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TextBox 3">
            <a:extLst>
              <a:ext uri="{FF2B5EF4-FFF2-40B4-BE49-F238E27FC236}">
                <a16:creationId xmlns:a16="http://schemas.microsoft.com/office/drawing/2014/main" id="{B8369664-A819-D604-FF9E-F5AF8032003C}"/>
              </a:ext>
            </a:extLst>
          </p:cNvPr>
          <p:cNvSpPr txBox="1"/>
          <p:nvPr/>
        </p:nvSpPr>
        <p:spPr>
          <a:xfrm>
            <a:off x="467544" y="836712"/>
            <a:ext cx="7920880" cy="1261884"/>
          </a:xfrm>
          <a:prstGeom prst="rect">
            <a:avLst/>
          </a:prstGeom>
          <a:noFill/>
        </p:spPr>
        <p:txBody>
          <a:bodyPr wrap="square" rtlCol="0">
            <a:spAutoFit/>
          </a:bodyPr>
          <a:lstStyle/>
          <a:p>
            <a:r>
              <a:rPr lang="en-US" sz="4400">
                <a:solidFill>
                  <a:srgbClr val="FF0000"/>
                </a:solidFill>
                <a:latin typeface="Kinetic Letters Joined" pitchFamily="50" charset="0"/>
              </a:rPr>
              <a:t>Your Turn </a:t>
            </a:r>
          </a:p>
          <a:p>
            <a:r>
              <a:rPr lang="en-US" sz="3200">
                <a:latin typeface="Kinetic Letters Joined" pitchFamily="50" charset="0"/>
              </a:rPr>
              <a:t>Look at the 5</a:t>
            </a:r>
            <a:r>
              <a:rPr lang="en-US" sz="3200" baseline="30000">
                <a:latin typeface="Kinetic Letters Joined" pitchFamily="50" charset="0"/>
              </a:rPr>
              <a:t>th</a:t>
            </a:r>
            <a:r>
              <a:rPr lang="en-US" sz="3200">
                <a:latin typeface="Kinetic Letters Joined" pitchFamily="50" charset="0"/>
              </a:rPr>
              <a:t> paragraph. </a:t>
            </a:r>
          </a:p>
        </p:txBody>
      </p:sp>
      <p:sp>
        <p:nvSpPr>
          <p:cNvPr id="6" name="TextBox 5">
            <a:extLst>
              <a:ext uri="{FF2B5EF4-FFF2-40B4-BE49-F238E27FC236}">
                <a16:creationId xmlns:a16="http://schemas.microsoft.com/office/drawing/2014/main" id="{D85C06FE-EE06-9917-D728-D16A8995AD88}"/>
              </a:ext>
            </a:extLst>
          </p:cNvPr>
          <p:cNvSpPr txBox="1"/>
          <p:nvPr/>
        </p:nvSpPr>
        <p:spPr>
          <a:xfrm>
            <a:off x="481661" y="4203046"/>
            <a:ext cx="7906763" cy="1323439"/>
          </a:xfrm>
          <a:prstGeom prst="rect">
            <a:avLst/>
          </a:prstGeom>
          <a:noFill/>
        </p:spPr>
        <p:txBody>
          <a:bodyPr wrap="square" rtlCol="0">
            <a:spAutoFit/>
          </a:bodyPr>
          <a:lstStyle/>
          <a:p>
            <a:r>
              <a:rPr lang="en-US" sz="4000">
                <a:solidFill>
                  <a:srgbClr val="0070C0"/>
                </a:solidFill>
                <a:latin typeface="Kinetic Letters Joined" pitchFamily="50" charset="0"/>
              </a:rPr>
              <a:t>Was Aethelflaed successful in defending Tamworth? </a:t>
            </a:r>
          </a:p>
          <a:p>
            <a:r>
              <a:rPr lang="en-US" sz="4000">
                <a:solidFill>
                  <a:srgbClr val="FF0000"/>
                </a:solidFill>
                <a:latin typeface="Kinetic Letters Joined" pitchFamily="50" charset="0"/>
              </a:rPr>
              <a:t>Explain why. </a:t>
            </a:r>
          </a:p>
        </p:txBody>
      </p:sp>
      <p:pic>
        <p:nvPicPr>
          <p:cNvPr id="8" name="Picture 7">
            <a:extLst>
              <a:ext uri="{FF2B5EF4-FFF2-40B4-BE49-F238E27FC236}">
                <a16:creationId xmlns:a16="http://schemas.microsoft.com/office/drawing/2014/main" id="{6E53B800-734D-29E4-5D4D-7B73C039F94E}"/>
              </a:ext>
            </a:extLst>
          </p:cNvPr>
          <p:cNvPicPr>
            <a:picLocks noChangeAspect="1"/>
          </p:cNvPicPr>
          <p:nvPr/>
        </p:nvPicPr>
        <p:blipFill>
          <a:blip r:embed="rId2"/>
          <a:stretch>
            <a:fillRect/>
          </a:stretch>
        </p:blipFill>
        <p:spPr>
          <a:xfrm>
            <a:off x="456815" y="2398416"/>
            <a:ext cx="8111770" cy="1174600"/>
          </a:xfrm>
          <a:prstGeom prst="rect">
            <a:avLst/>
          </a:prstGeom>
        </p:spPr>
      </p:pic>
    </p:spTree>
    <p:extLst>
      <p:ext uri="{BB962C8B-B14F-4D97-AF65-F5344CB8AC3E}">
        <p14:creationId xmlns:p14="http://schemas.microsoft.com/office/powerpoint/2010/main" val="8841366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3754" y="764704"/>
            <a:ext cx="7560840" cy="646331"/>
          </a:xfrm>
          <a:prstGeom prst="rect">
            <a:avLst/>
          </a:prstGeom>
          <a:noFill/>
        </p:spPr>
        <p:txBody>
          <a:bodyPr wrap="square" rtlCol="0">
            <a:spAutoFit/>
          </a:bodyPr>
          <a:lstStyle/>
          <a:p>
            <a:r>
              <a:rPr lang="en-GB" sz="3600" u="sng">
                <a:solidFill>
                  <a:srgbClr val="FF0000"/>
                </a:solidFill>
                <a:latin typeface="Kinetic Letters Joined" pitchFamily="50" charset="0"/>
              </a:rPr>
              <a:t>Step 3: Working out the meaning of words in context. </a:t>
            </a:r>
            <a:endParaRPr lang="en-GB" sz="2000" u="sng">
              <a:solidFill>
                <a:srgbClr val="FF0000"/>
              </a:solidFill>
              <a:latin typeface="Kinetic Letters Joined" pitchFamily="50"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938387549"/>
              </p:ext>
            </p:extLst>
          </p:nvPr>
        </p:nvGraphicFramePr>
        <p:xfrm>
          <a:off x="783754" y="2204864"/>
          <a:ext cx="7733034" cy="3095976"/>
        </p:xfrm>
        <a:graphic>
          <a:graphicData uri="http://schemas.openxmlformats.org/drawingml/2006/table">
            <a:tbl>
              <a:tblPr firstRow="1" firstCol="1" bandRow="1"/>
              <a:tblGrid>
                <a:gridCol w="930403">
                  <a:extLst>
                    <a:ext uri="{9D8B030D-6E8A-4147-A177-3AD203B41FA5}">
                      <a16:colId xmlns:a16="http://schemas.microsoft.com/office/drawing/2014/main" val="3487693330"/>
                    </a:ext>
                  </a:extLst>
                </a:gridCol>
                <a:gridCol w="6802631">
                  <a:extLst>
                    <a:ext uri="{9D8B030D-6E8A-4147-A177-3AD203B41FA5}">
                      <a16:colId xmlns:a16="http://schemas.microsoft.com/office/drawing/2014/main" val="305520260"/>
                    </a:ext>
                  </a:extLst>
                </a:gridCol>
              </a:tblGrid>
              <a:tr h="537870">
                <a:tc>
                  <a:txBody>
                    <a:bodyPr/>
                    <a:lstStyle/>
                    <a:p>
                      <a:pPr algn="l">
                        <a:lnSpc>
                          <a:spcPct val="115000"/>
                        </a:lnSpc>
                        <a:spcAft>
                          <a:spcPts val="0"/>
                        </a:spcAft>
                      </a:pPr>
                      <a:endParaRPr lang="en-GB" sz="3600">
                        <a:effectLst/>
                        <a:latin typeface="Kinetic Letters Joined" pitchFamily="50" charset="0"/>
                        <a:ea typeface="Times New Roman" panose="02020603050405020304" pitchFamily="18"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3600" u="sng">
                          <a:latin typeface="Kinetic Letters Joined" pitchFamily="50" charset="0"/>
                        </a:rPr>
                        <a:t>Success Criteria</a:t>
                      </a:r>
                      <a:r>
                        <a:rPr lang="en-GB" sz="3600">
                          <a:latin typeface="Kinetic Letters Joined" pitchFamily="50" charset="0"/>
                        </a:rPr>
                        <a:t> – </a:t>
                      </a:r>
                      <a:r>
                        <a:rPr lang="en-GB" sz="3600" u="sng">
                          <a:latin typeface="Kinetic Letters Joined" pitchFamily="50" charset="0"/>
                        </a:rPr>
                        <a:t>Have I: </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5638959"/>
                  </a:ext>
                </a:extLst>
              </a:tr>
              <a:tr h="477787">
                <a:tc gridSpan="2">
                  <a:txBody>
                    <a:bodyPr/>
                    <a:lstStyle/>
                    <a:p>
                      <a:pPr marL="342900" lvl="0" indent="-342900" algn="l" fontAlgn="t">
                        <a:lnSpc>
                          <a:spcPct val="115000"/>
                        </a:lnSpc>
                        <a:spcAft>
                          <a:spcPts val="0"/>
                        </a:spcAft>
                        <a:buFont typeface="Wingdings" panose="05000000000000000000" pitchFamily="2" charset="2"/>
                        <a:buChar char="ü"/>
                        <a:tabLst>
                          <a:tab pos="457200" algn="l"/>
                          <a:tab pos="532130" algn="l"/>
                        </a:tabLst>
                      </a:pPr>
                      <a:r>
                        <a:rPr lang="en-GB" sz="3600">
                          <a:latin typeface="Kinetic Letters Joined" pitchFamily="50" charset="0"/>
                        </a:rPr>
                        <a:t>Identified</a:t>
                      </a:r>
                      <a:r>
                        <a:rPr lang="en-GB" sz="3600" baseline="0">
                          <a:latin typeface="Kinetic Letters Joined" pitchFamily="50" charset="0"/>
                        </a:rPr>
                        <a:t> the word in the question I am being asked to define?</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150660243"/>
                  </a:ext>
                </a:extLst>
              </a:tr>
              <a:tr h="654560">
                <a:tc gridSpan="2">
                  <a:txBody>
                    <a:bodyPr/>
                    <a:lstStyle/>
                    <a:p>
                      <a:pPr marL="342900" marR="0" lvl="0" indent="-342900" algn="l" defTabSz="914400" rtl="0" eaLnBrk="1" fontAlgn="t" latinLnBrk="0" hangingPunct="1">
                        <a:lnSpc>
                          <a:spcPct val="115000"/>
                        </a:lnSpc>
                        <a:spcBef>
                          <a:spcPts val="0"/>
                        </a:spcBef>
                        <a:spcAft>
                          <a:spcPts val="0"/>
                        </a:spcAft>
                        <a:buClrTx/>
                        <a:buSzTx/>
                        <a:buFont typeface="Wingdings" panose="05000000000000000000" pitchFamily="2" charset="2"/>
                        <a:buChar char="ü"/>
                        <a:tabLst>
                          <a:tab pos="457200" algn="l"/>
                          <a:tab pos="532130" algn="l"/>
                        </a:tabLst>
                        <a:defRPr/>
                      </a:pPr>
                      <a:r>
                        <a:rPr lang="en-GB" sz="3600">
                          <a:latin typeface="Kinetic Letters Joined" pitchFamily="50" charset="0"/>
                        </a:rPr>
                        <a:t>Read</a:t>
                      </a:r>
                      <a:r>
                        <a:rPr lang="en-GB" sz="3600" baseline="0">
                          <a:latin typeface="Kinetic Letters Joined" pitchFamily="50" charset="0"/>
                        </a:rPr>
                        <a:t> around the word to understand the context?</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61083502"/>
                  </a:ext>
                </a:extLst>
              </a:tr>
              <a:tr h="569182">
                <a:tc gridSpan="2">
                  <a:txBody>
                    <a:bodyPr/>
                    <a:lstStyle/>
                    <a:p>
                      <a:pPr marL="342900" indent="-342900">
                        <a:buFont typeface="Wingdings" panose="05000000000000000000" pitchFamily="2" charset="2"/>
                        <a:buChar char="ü"/>
                      </a:pPr>
                      <a:r>
                        <a:rPr lang="en-GB" sz="3600">
                          <a:latin typeface="Kinetic Letters Joined" pitchFamily="50" charset="0"/>
                        </a:rPr>
                        <a:t>Made inferences</a:t>
                      </a:r>
                      <a:r>
                        <a:rPr lang="en-GB" sz="3600" baseline="0">
                          <a:latin typeface="Kinetic Letters Joined" pitchFamily="50" charset="0"/>
                        </a:rPr>
                        <a:t> based on what I already know?</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986847701"/>
                  </a:ext>
                </a:extLst>
              </a:tr>
            </a:tbl>
          </a:graphicData>
        </a:graphic>
      </p:graphicFrame>
      <p:pic>
        <p:nvPicPr>
          <p:cNvPr id="2" name="Picture 1" descr="logo">
            <a:extLst>
              <a:ext uri="{FF2B5EF4-FFF2-40B4-BE49-F238E27FC236}">
                <a16:creationId xmlns:a16="http://schemas.microsoft.com/office/drawing/2014/main" id="{3EEAF0B0-16FA-E671-02A0-344E8E4E482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600" y="2349195"/>
            <a:ext cx="555848" cy="428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585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6761" y="317310"/>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My Turn </a:t>
            </a:r>
          </a:p>
        </p:txBody>
      </p:sp>
      <p:sp>
        <p:nvSpPr>
          <p:cNvPr id="4" name="TextBox 3"/>
          <p:cNvSpPr txBox="1"/>
          <p:nvPr/>
        </p:nvSpPr>
        <p:spPr>
          <a:xfrm>
            <a:off x="555402" y="1124744"/>
            <a:ext cx="7400974" cy="4401205"/>
          </a:xfrm>
          <a:prstGeom prst="rect">
            <a:avLst/>
          </a:prstGeom>
          <a:noFill/>
        </p:spPr>
        <p:txBody>
          <a:bodyPr wrap="square" rtlCol="0">
            <a:spAutoFit/>
          </a:bodyPr>
          <a:lstStyle/>
          <a:p>
            <a:r>
              <a:rPr lang="en-US" sz="4000">
                <a:latin typeface="Kinetic Letters Joined" pitchFamily="50" charset="0"/>
              </a:rPr>
              <a:t>Look at the final part of the text. </a:t>
            </a: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p:txBody>
      </p:sp>
      <p:sp>
        <p:nvSpPr>
          <p:cNvPr id="10" name="TextBox 9"/>
          <p:cNvSpPr txBox="1"/>
          <p:nvPr/>
        </p:nvSpPr>
        <p:spPr>
          <a:xfrm>
            <a:off x="438785" y="5648738"/>
            <a:ext cx="8712968" cy="646331"/>
          </a:xfrm>
          <a:prstGeom prst="rect">
            <a:avLst/>
          </a:prstGeom>
          <a:noFill/>
        </p:spPr>
        <p:txBody>
          <a:bodyPr wrap="square" rtlCol="0">
            <a:spAutoFit/>
          </a:bodyPr>
          <a:lstStyle/>
          <a:p>
            <a:r>
              <a:rPr lang="en-US" sz="3600" u="sng">
                <a:solidFill>
                  <a:srgbClr val="0070C0"/>
                </a:solidFill>
                <a:latin typeface="Kinetic Letters Joined" pitchFamily="50" charset="0"/>
              </a:rPr>
              <a:t>Find and copy the word </a:t>
            </a:r>
            <a:r>
              <a:rPr lang="en-US" sz="3600">
                <a:solidFill>
                  <a:srgbClr val="0070C0"/>
                </a:solidFill>
                <a:latin typeface="Kinetic Letters Joined" pitchFamily="50" charset="0"/>
              </a:rPr>
              <a:t>closest in meaning to ‘made up of.’</a:t>
            </a:r>
          </a:p>
        </p:txBody>
      </p:sp>
      <p:pic>
        <p:nvPicPr>
          <p:cNvPr id="5" name="Picture 4">
            <a:extLst>
              <a:ext uri="{FF2B5EF4-FFF2-40B4-BE49-F238E27FC236}">
                <a16:creationId xmlns:a16="http://schemas.microsoft.com/office/drawing/2014/main" id="{94C78AD3-808A-56AA-D29C-AD08CDB88A82}"/>
              </a:ext>
            </a:extLst>
          </p:cNvPr>
          <p:cNvPicPr>
            <a:picLocks noChangeAspect="1"/>
          </p:cNvPicPr>
          <p:nvPr/>
        </p:nvPicPr>
        <p:blipFill>
          <a:blip r:embed="rId2"/>
          <a:stretch>
            <a:fillRect/>
          </a:stretch>
        </p:blipFill>
        <p:spPr>
          <a:xfrm>
            <a:off x="649953" y="1970172"/>
            <a:ext cx="8222628" cy="3168352"/>
          </a:xfrm>
          <a:prstGeom prst="rect">
            <a:avLst/>
          </a:prstGeom>
        </p:spPr>
      </p:pic>
      <p:sp>
        <p:nvSpPr>
          <p:cNvPr id="2" name="Rectangle: Rounded Corners 1">
            <a:extLst>
              <a:ext uri="{FF2B5EF4-FFF2-40B4-BE49-F238E27FC236}">
                <a16:creationId xmlns:a16="http://schemas.microsoft.com/office/drawing/2014/main" id="{FCB65556-A54D-D844-9173-9B7402F9929C}"/>
              </a:ext>
            </a:extLst>
          </p:cNvPr>
          <p:cNvSpPr/>
          <p:nvPr/>
        </p:nvSpPr>
        <p:spPr>
          <a:xfrm>
            <a:off x="2915816" y="2996952"/>
            <a:ext cx="1224136" cy="288032"/>
          </a:xfrm>
          <a:prstGeom prst="roundRect">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9791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634341-E422-B95C-9853-DB6D10B1C2D1}"/>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43F27DD9-2B55-D96D-E3BD-66D0F73C93AF}"/>
              </a:ext>
            </a:extLst>
          </p:cNvPr>
          <p:cNvSpPr txBox="1"/>
          <p:nvPr/>
        </p:nvSpPr>
        <p:spPr>
          <a:xfrm>
            <a:off x="536761" y="317310"/>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Our Turn </a:t>
            </a:r>
          </a:p>
        </p:txBody>
      </p:sp>
      <p:sp>
        <p:nvSpPr>
          <p:cNvPr id="4" name="TextBox 3">
            <a:extLst>
              <a:ext uri="{FF2B5EF4-FFF2-40B4-BE49-F238E27FC236}">
                <a16:creationId xmlns:a16="http://schemas.microsoft.com/office/drawing/2014/main" id="{824858A6-F0D3-A725-D0DD-9E433B57F578}"/>
              </a:ext>
            </a:extLst>
          </p:cNvPr>
          <p:cNvSpPr txBox="1"/>
          <p:nvPr/>
        </p:nvSpPr>
        <p:spPr>
          <a:xfrm>
            <a:off x="555402" y="1124744"/>
            <a:ext cx="7400974" cy="4401205"/>
          </a:xfrm>
          <a:prstGeom prst="rect">
            <a:avLst/>
          </a:prstGeom>
          <a:noFill/>
        </p:spPr>
        <p:txBody>
          <a:bodyPr wrap="square" rtlCol="0">
            <a:spAutoFit/>
          </a:bodyPr>
          <a:lstStyle/>
          <a:p>
            <a:r>
              <a:rPr lang="en-US" sz="4000">
                <a:latin typeface="Kinetic Letters Joined" pitchFamily="50" charset="0"/>
              </a:rPr>
              <a:t>Look at the final part of the text. </a:t>
            </a: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p:txBody>
      </p:sp>
      <p:sp>
        <p:nvSpPr>
          <p:cNvPr id="10" name="TextBox 9">
            <a:extLst>
              <a:ext uri="{FF2B5EF4-FFF2-40B4-BE49-F238E27FC236}">
                <a16:creationId xmlns:a16="http://schemas.microsoft.com/office/drawing/2014/main" id="{B0358E77-540B-30A8-A6E5-B0A0A51953C6}"/>
              </a:ext>
            </a:extLst>
          </p:cNvPr>
          <p:cNvSpPr txBox="1"/>
          <p:nvPr/>
        </p:nvSpPr>
        <p:spPr>
          <a:xfrm>
            <a:off x="565766" y="5076806"/>
            <a:ext cx="7318602" cy="646331"/>
          </a:xfrm>
          <a:prstGeom prst="rect">
            <a:avLst/>
          </a:prstGeom>
          <a:noFill/>
        </p:spPr>
        <p:txBody>
          <a:bodyPr wrap="square" rtlCol="0">
            <a:spAutoFit/>
          </a:bodyPr>
          <a:lstStyle/>
          <a:p>
            <a:r>
              <a:rPr lang="en-US" sz="3600" u="sng">
                <a:solidFill>
                  <a:srgbClr val="0070C0"/>
                </a:solidFill>
                <a:latin typeface="Kinetic Letters Joined" pitchFamily="50" charset="0"/>
              </a:rPr>
              <a:t>Find and copy the word </a:t>
            </a:r>
            <a:r>
              <a:rPr lang="en-US" sz="3600">
                <a:solidFill>
                  <a:srgbClr val="0070C0"/>
                </a:solidFill>
                <a:latin typeface="Kinetic Letters Joined" pitchFamily="50" charset="0"/>
              </a:rPr>
              <a:t>closest in meaning to ‘area.’</a:t>
            </a:r>
          </a:p>
        </p:txBody>
      </p:sp>
      <p:pic>
        <p:nvPicPr>
          <p:cNvPr id="5" name="Picture 4">
            <a:extLst>
              <a:ext uri="{FF2B5EF4-FFF2-40B4-BE49-F238E27FC236}">
                <a16:creationId xmlns:a16="http://schemas.microsoft.com/office/drawing/2014/main" id="{22D26318-CA80-9F01-99BD-FCE59F9A5F35}"/>
              </a:ext>
            </a:extLst>
          </p:cNvPr>
          <p:cNvPicPr>
            <a:picLocks noChangeAspect="1"/>
          </p:cNvPicPr>
          <p:nvPr/>
        </p:nvPicPr>
        <p:blipFill>
          <a:blip r:embed="rId2"/>
          <a:stretch>
            <a:fillRect/>
          </a:stretch>
        </p:blipFill>
        <p:spPr>
          <a:xfrm>
            <a:off x="565766" y="1844824"/>
            <a:ext cx="8222628" cy="3168352"/>
          </a:xfrm>
          <a:prstGeom prst="rect">
            <a:avLst/>
          </a:prstGeom>
        </p:spPr>
      </p:pic>
      <p:sp>
        <p:nvSpPr>
          <p:cNvPr id="2" name="Rectangle: Rounded Corners 1">
            <a:extLst>
              <a:ext uri="{FF2B5EF4-FFF2-40B4-BE49-F238E27FC236}">
                <a16:creationId xmlns:a16="http://schemas.microsoft.com/office/drawing/2014/main" id="{21DD9763-F1A0-08EC-F5E4-0B34CFF28138}"/>
              </a:ext>
            </a:extLst>
          </p:cNvPr>
          <p:cNvSpPr/>
          <p:nvPr/>
        </p:nvSpPr>
        <p:spPr>
          <a:xfrm>
            <a:off x="2267744" y="3717032"/>
            <a:ext cx="648072" cy="288032"/>
          </a:xfrm>
          <a:prstGeom prst="roundRect">
            <a:avLst/>
          </a:prstGeom>
          <a:noFill/>
          <a:ln w="254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909807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C6201-9251-438F-0911-A588FA8DB2A4}"/>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E5C72F1-7CD1-4C12-5B8C-E7F29BC1FD6F}"/>
              </a:ext>
            </a:extLst>
          </p:cNvPr>
          <p:cNvSpPr txBox="1"/>
          <p:nvPr/>
        </p:nvSpPr>
        <p:spPr>
          <a:xfrm>
            <a:off x="536761" y="317310"/>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Your Turn </a:t>
            </a:r>
          </a:p>
        </p:txBody>
      </p:sp>
      <p:sp>
        <p:nvSpPr>
          <p:cNvPr id="4" name="TextBox 3">
            <a:extLst>
              <a:ext uri="{FF2B5EF4-FFF2-40B4-BE49-F238E27FC236}">
                <a16:creationId xmlns:a16="http://schemas.microsoft.com/office/drawing/2014/main" id="{A998F014-02A5-C557-0F45-EE54087765FA}"/>
              </a:ext>
            </a:extLst>
          </p:cNvPr>
          <p:cNvSpPr txBox="1"/>
          <p:nvPr/>
        </p:nvSpPr>
        <p:spPr>
          <a:xfrm>
            <a:off x="555402" y="1124744"/>
            <a:ext cx="7400974" cy="4401205"/>
          </a:xfrm>
          <a:prstGeom prst="rect">
            <a:avLst/>
          </a:prstGeom>
          <a:noFill/>
        </p:spPr>
        <p:txBody>
          <a:bodyPr wrap="square" rtlCol="0">
            <a:spAutoFit/>
          </a:bodyPr>
          <a:lstStyle/>
          <a:p>
            <a:r>
              <a:rPr lang="en-US" sz="4000">
                <a:latin typeface="Kinetic Letters Joined" pitchFamily="50" charset="0"/>
              </a:rPr>
              <a:t>Look at the final part of the text. </a:t>
            </a: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a:p>
            <a:endParaRPr lang="en-US" sz="4000">
              <a:latin typeface="Kinetic Letters Joined" pitchFamily="50" charset="0"/>
            </a:endParaRPr>
          </a:p>
        </p:txBody>
      </p:sp>
      <p:sp>
        <p:nvSpPr>
          <p:cNvPr id="10" name="TextBox 9">
            <a:extLst>
              <a:ext uri="{FF2B5EF4-FFF2-40B4-BE49-F238E27FC236}">
                <a16:creationId xmlns:a16="http://schemas.microsoft.com/office/drawing/2014/main" id="{8B98AB28-84BE-2EB0-0F34-B01086755704}"/>
              </a:ext>
            </a:extLst>
          </p:cNvPr>
          <p:cNvSpPr txBox="1"/>
          <p:nvPr/>
        </p:nvSpPr>
        <p:spPr>
          <a:xfrm>
            <a:off x="438785" y="5648738"/>
            <a:ext cx="8712968" cy="646331"/>
          </a:xfrm>
          <a:prstGeom prst="rect">
            <a:avLst/>
          </a:prstGeom>
          <a:noFill/>
        </p:spPr>
        <p:txBody>
          <a:bodyPr wrap="square" rtlCol="0">
            <a:spAutoFit/>
          </a:bodyPr>
          <a:lstStyle/>
          <a:p>
            <a:r>
              <a:rPr lang="en-US" sz="3600" u="sng">
                <a:solidFill>
                  <a:srgbClr val="0070C0"/>
                </a:solidFill>
                <a:latin typeface="Kinetic Letters Joined" pitchFamily="50" charset="0"/>
              </a:rPr>
              <a:t>Find and copy the word </a:t>
            </a:r>
            <a:r>
              <a:rPr lang="en-US" sz="3600">
                <a:solidFill>
                  <a:srgbClr val="0070C0"/>
                </a:solidFill>
                <a:latin typeface="Kinetic Letters Joined" pitchFamily="50" charset="0"/>
              </a:rPr>
              <a:t>closest in meaning to ‘changing.’</a:t>
            </a:r>
          </a:p>
        </p:txBody>
      </p:sp>
      <p:pic>
        <p:nvPicPr>
          <p:cNvPr id="5" name="Picture 4">
            <a:extLst>
              <a:ext uri="{FF2B5EF4-FFF2-40B4-BE49-F238E27FC236}">
                <a16:creationId xmlns:a16="http://schemas.microsoft.com/office/drawing/2014/main" id="{BB705A0E-994B-4648-90C7-08BB14E6776C}"/>
              </a:ext>
            </a:extLst>
          </p:cNvPr>
          <p:cNvPicPr>
            <a:picLocks noChangeAspect="1"/>
          </p:cNvPicPr>
          <p:nvPr/>
        </p:nvPicPr>
        <p:blipFill>
          <a:blip r:embed="rId2"/>
          <a:stretch>
            <a:fillRect/>
          </a:stretch>
        </p:blipFill>
        <p:spPr>
          <a:xfrm>
            <a:off x="649953" y="1970172"/>
            <a:ext cx="8222628" cy="3168352"/>
          </a:xfrm>
          <a:prstGeom prst="rect">
            <a:avLst/>
          </a:prstGeom>
        </p:spPr>
      </p:pic>
      <p:sp>
        <p:nvSpPr>
          <p:cNvPr id="2" name="Rectangle: Rounded Corners 1">
            <a:extLst>
              <a:ext uri="{FF2B5EF4-FFF2-40B4-BE49-F238E27FC236}">
                <a16:creationId xmlns:a16="http://schemas.microsoft.com/office/drawing/2014/main" id="{B8BE6D9E-8E68-B8EB-0AA3-2E6B4E145CCD}"/>
              </a:ext>
            </a:extLst>
          </p:cNvPr>
          <p:cNvSpPr/>
          <p:nvPr/>
        </p:nvSpPr>
        <p:spPr>
          <a:xfrm>
            <a:off x="2339752" y="4797152"/>
            <a:ext cx="1296144" cy="288032"/>
          </a:xfrm>
          <a:prstGeom prst="roundRect">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06580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31168" y="188640"/>
            <a:ext cx="9012832" cy="2062103"/>
          </a:xfrm>
          <a:prstGeom prst="rect">
            <a:avLst/>
          </a:prstGeom>
          <a:noFill/>
        </p:spPr>
        <p:txBody>
          <a:bodyPr wrap="square" rtlCol="0">
            <a:spAutoFit/>
          </a:bodyPr>
          <a:lstStyle/>
          <a:p>
            <a:r>
              <a:rPr lang="en-GB" sz="3600" u="sng">
                <a:solidFill>
                  <a:srgbClr val="FF0000"/>
                </a:solidFill>
                <a:latin typeface="Kinetic Letters Joined" pitchFamily="50" charset="0"/>
              </a:rPr>
              <a:t>Step 4: Inference</a:t>
            </a:r>
          </a:p>
          <a:p>
            <a:r>
              <a:rPr lang="en-GB" sz="3600">
                <a:latin typeface="Kinetic Letters Joined" pitchFamily="50" charset="0"/>
              </a:rPr>
              <a:t>LO: To understand how to draw inferences from characters’ thoughts and feelings and justify these with evidence.</a:t>
            </a:r>
          </a:p>
          <a:p>
            <a:endParaRPr lang="en-GB" sz="2000">
              <a:latin typeface="Kinetic Letters Joined" pitchFamily="50"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007525995"/>
              </p:ext>
            </p:extLst>
          </p:nvPr>
        </p:nvGraphicFramePr>
        <p:xfrm>
          <a:off x="611560" y="2780928"/>
          <a:ext cx="7560840" cy="2465040"/>
        </p:xfrm>
        <a:graphic>
          <a:graphicData uri="http://schemas.openxmlformats.org/drawingml/2006/table">
            <a:tbl>
              <a:tblPr firstRow="1" firstCol="1" bandRow="1"/>
              <a:tblGrid>
                <a:gridCol w="909685">
                  <a:extLst>
                    <a:ext uri="{9D8B030D-6E8A-4147-A177-3AD203B41FA5}">
                      <a16:colId xmlns:a16="http://schemas.microsoft.com/office/drawing/2014/main" val="3487693330"/>
                    </a:ext>
                  </a:extLst>
                </a:gridCol>
                <a:gridCol w="6651155">
                  <a:extLst>
                    <a:ext uri="{9D8B030D-6E8A-4147-A177-3AD203B41FA5}">
                      <a16:colId xmlns:a16="http://schemas.microsoft.com/office/drawing/2014/main" val="305520260"/>
                    </a:ext>
                  </a:extLst>
                </a:gridCol>
              </a:tblGrid>
              <a:tr h="0">
                <a:tc>
                  <a:txBody>
                    <a:bodyPr/>
                    <a:lstStyle/>
                    <a:p>
                      <a:pPr algn="l">
                        <a:lnSpc>
                          <a:spcPct val="115000"/>
                        </a:lnSpc>
                        <a:spcAft>
                          <a:spcPts val="0"/>
                        </a:spcAft>
                      </a:pPr>
                      <a:endParaRPr lang="en-GB" sz="3600">
                        <a:effectLst/>
                        <a:latin typeface="Kinetic Letters Joined" pitchFamily="50" charset="0"/>
                        <a:ea typeface="Times New Roman" panose="02020603050405020304" pitchFamily="18" charset="0"/>
                        <a:cs typeface="Times New Roman" panose="02020603050405020304" pitchFamily="18"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3600" u="sng">
                          <a:latin typeface="Kinetic Letters Joined" pitchFamily="50" charset="0"/>
                        </a:rPr>
                        <a:t>Success Criteria</a:t>
                      </a:r>
                      <a:r>
                        <a:rPr lang="en-GB" sz="3600">
                          <a:latin typeface="Kinetic Letters Joined" pitchFamily="50" charset="0"/>
                        </a:rPr>
                        <a:t> – </a:t>
                      </a:r>
                      <a:r>
                        <a:rPr lang="en-GB" sz="3600" u="sng">
                          <a:latin typeface="Kinetic Letters Joined" pitchFamily="50" charset="0"/>
                        </a:rPr>
                        <a:t>Have I: </a:t>
                      </a: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5638959"/>
                  </a:ext>
                </a:extLst>
              </a:tr>
              <a:tr h="470636">
                <a:tc gridSpan="2">
                  <a:txBody>
                    <a:bodyPr/>
                    <a:lstStyle/>
                    <a:p>
                      <a:pPr marL="342900" lvl="0" indent="-342900" algn="l" fontAlgn="t">
                        <a:lnSpc>
                          <a:spcPct val="115000"/>
                        </a:lnSpc>
                        <a:spcAft>
                          <a:spcPts val="0"/>
                        </a:spcAft>
                        <a:buFont typeface="Wingdings" panose="05000000000000000000" pitchFamily="2" charset="2"/>
                        <a:buChar char="ü"/>
                        <a:tabLst>
                          <a:tab pos="457200" algn="l"/>
                          <a:tab pos="532130" algn="l"/>
                        </a:tabLst>
                      </a:pPr>
                      <a:r>
                        <a:rPr lang="en-GB" sz="3600">
                          <a:latin typeface="Kinetic Letters Joined" pitchFamily="50" charset="0"/>
                        </a:rPr>
                        <a:t>Identified</a:t>
                      </a:r>
                      <a:r>
                        <a:rPr lang="en-GB" sz="3600" baseline="0">
                          <a:latin typeface="Kinetic Letters Joined" pitchFamily="50" charset="0"/>
                        </a:rPr>
                        <a:t> the key words within the question?</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150660243"/>
                  </a:ext>
                </a:extLst>
              </a:tr>
              <a:tr h="654560">
                <a:tc gridSpan="2">
                  <a:txBody>
                    <a:bodyPr/>
                    <a:lstStyle/>
                    <a:p>
                      <a:pPr marL="342900" marR="0" lvl="0" indent="-342900" algn="l" defTabSz="914400" rtl="0" eaLnBrk="1" fontAlgn="t" latinLnBrk="0" hangingPunct="1">
                        <a:lnSpc>
                          <a:spcPct val="115000"/>
                        </a:lnSpc>
                        <a:spcBef>
                          <a:spcPts val="0"/>
                        </a:spcBef>
                        <a:spcAft>
                          <a:spcPts val="0"/>
                        </a:spcAft>
                        <a:buClrTx/>
                        <a:buSzTx/>
                        <a:buFont typeface="Wingdings" panose="05000000000000000000" pitchFamily="2" charset="2"/>
                        <a:buChar char="ü"/>
                        <a:tabLst>
                          <a:tab pos="457200" algn="l"/>
                          <a:tab pos="532130" algn="l"/>
                        </a:tabLst>
                        <a:defRPr/>
                      </a:pPr>
                      <a:r>
                        <a:rPr lang="en-GB" sz="3600">
                          <a:latin typeface="Kinetic Letters Joined" pitchFamily="50" charset="0"/>
                        </a:rPr>
                        <a:t>Explored</a:t>
                      </a:r>
                      <a:r>
                        <a:rPr lang="en-GB" sz="3600" baseline="0">
                          <a:latin typeface="Kinetic Letters Joined" pitchFamily="50" charset="0"/>
                        </a:rPr>
                        <a:t> the thoughts and feelings of the author?</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361083502"/>
                  </a:ext>
                </a:extLst>
              </a:tr>
              <a:tr h="569182">
                <a:tc gridSpan="2">
                  <a:txBody>
                    <a:bodyPr/>
                    <a:lstStyle/>
                    <a:p>
                      <a:pPr marL="342900" indent="-342900">
                        <a:buFont typeface="Wingdings" panose="05000000000000000000" pitchFamily="2" charset="2"/>
                        <a:buChar char="ü"/>
                      </a:pPr>
                      <a:r>
                        <a:rPr lang="en-GB" sz="3600">
                          <a:latin typeface="Kinetic Letters Joined" pitchFamily="50" charset="0"/>
                        </a:rPr>
                        <a:t>Supported</a:t>
                      </a:r>
                      <a:r>
                        <a:rPr lang="en-GB" sz="3600" baseline="0">
                          <a:latin typeface="Kinetic Letters Joined" pitchFamily="50" charset="0"/>
                        </a:rPr>
                        <a:t> my answer with evidence from the text?</a:t>
                      </a:r>
                      <a:endParaRPr lang="en-GB" sz="3600">
                        <a:latin typeface="Kinetic Letters Joined" pitchFamily="50" charset="0"/>
                      </a:endParaRPr>
                    </a:p>
                  </a:txBody>
                  <a:tcPr marL="51435" marR="5143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986847701"/>
                  </a:ext>
                </a:extLst>
              </a:tr>
            </a:tbl>
          </a:graphicData>
        </a:graphic>
      </p:graphicFrame>
      <p:pic>
        <p:nvPicPr>
          <p:cNvPr id="2" name="Picture 1" descr="logo">
            <a:extLst>
              <a:ext uri="{FF2B5EF4-FFF2-40B4-BE49-F238E27FC236}">
                <a16:creationId xmlns:a16="http://schemas.microsoft.com/office/drawing/2014/main" id="{DAE8594F-7A15-8267-2E33-4273CB6F57E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7584" y="2852936"/>
            <a:ext cx="555848" cy="428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2990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56997" y="150216"/>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My Turn </a:t>
            </a:r>
          </a:p>
        </p:txBody>
      </p:sp>
      <p:sp>
        <p:nvSpPr>
          <p:cNvPr id="4" name="TextBox 3"/>
          <p:cNvSpPr txBox="1"/>
          <p:nvPr/>
        </p:nvSpPr>
        <p:spPr>
          <a:xfrm>
            <a:off x="347816" y="908720"/>
            <a:ext cx="8349321" cy="646331"/>
          </a:xfrm>
          <a:prstGeom prst="rect">
            <a:avLst/>
          </a:prstGeom>
          <a:noFill/>
        </p:spPr>
        <p:txBody>
          <a:bodyPr wrap="square" rtlCol="0">
            <a:spAutoFit/>
          </a:bodyPr>
          <a:lstStyle/>
          <a:p>
            <a:r>
              <a:rPr lang="en-US" sz="3600">
                <a:latin typeface="Kinetic Letters Joined" pitchFamily="50" charset="0"/>
              </a:rPr>
              <a:t>Look at the final paragraph.</a:t>
            </a:r>
          </a:p>
        </p:txBody>
      </p:sp>
      <p:sp>
        <p:nvSpPr>
          <p:cNvPr id="2" name="Rectangle 1"/>
          <p:cNvSpPr/>
          <p:nvPr/>
        </p:nvSpPr>
        <p:spPr>
          <a:xfrm>
            <a:off x="191736" y="764704"/>
            <a:ext cx="8604448" cy="923330"/>
          </a:xfrm>
          <a:prstGeom prst="rect">
            <a:avLst/>
          </a:prstGeom>
        </p:spPr>
        <p:txBody>
          <a:bodyPr wrap="square">
            <a:spAutoFit/>
          </a:bodyPr>
          <a:lstStyle/>
          <a:p>
            <a:endParaRPr lang="en-GB">
              <a:latin typeface="Kinetic Letters Joined" pitchFamily="50"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06C9F437-F87E-AC19-B217-C4FF7E649B3D}"/>
              </a:ext>
            </a:extLst>
          </p:cNvPr>
          <p:cNvPicPr>
            <a:picLocks noChangeAspect="1"/>
          </p:cNvPicPr>
          <p:nvPr/>
        </p:nvPicPr>
        <p:blipFill>
          <a:blip r:embed="rId2"/>
          <a:stretch>
            <a:fillRect/>
          </a:stretch>
        </p:blipFill>
        <p:spPr>
          <a:xfrm>
            <a:off x="347816" y="1534145"/>
            <a:ext cx="8222628" cy="3168352"/>
          </a:xfrm>
          <a:prstGeom prst="rect">
            <a:avLst/>
          </a:prstGeom>
        </p:spPr>
      </p:pic>
      <p:sp>
        <p:nvSpPr>
          <p:cNvPr id="7" name="TextBox 6">
            <a:extLst>
              <a:ext uri="{FF2B5EF4-FFF2-40B4-BE49-F238E27FC236}">
                <a16:creationId xmlns:a16="http://schemas.microsoft.com/office/drawing/2014/main" id="{F1E32B06-64A7-DF10-BC9F-73CF9299FEED}"/>
              </a:ext>
            </a:extLst>
          </p:cNvPr>
          <p:cNvSpPr txBox="1"/>
          <p:nvPr/>
        </p:nvSpPr>
        <p:spPr>
          <a:xfrm>
            <a:off x="400262" y="4993819"/>
            <a:ext cx="8349321" cy="1200329"/>
          </a:xfrm>
          <a:prstGeom prst="rect">
            <a:avLst/>
          </a:prstGeom>
          <a:noFill/>
        </p:spPr>
        <p:txBody>
          <a:bodyPr wrap="square" rtlCol="0">
            <a:spAutoFit/>
          </a:bodyPr>
          <a:lstStyle/>
          <a:p>
            <a:r>
              <a:rPr lang="en-US" sz="3600">
                <a:solidFill>
                  <a:srgbClr val="0070C0"/>
                </a:solidFill>
                <a:latin typeface="Kinetic Letters Joined" pitchFamily="50" charset="0"/>
              </a:rPr>
              <a:t>Why is the Staffordshire Hoard so important? </a:t>
            </a:r>
          </a:p>
          <a:p>
            <a:r>
              <a:rPr lang="en-US" sz="3600">
                <a:solidFill>
                  <a:srgbClr val="0070C0"/>
                </a:solidFill>
                <a:latin typeface="Kinetic Letters Joined" pitchFamily="50" charset="0"/>
              </a:rPr>
              <a:t>Because….</a:t>
            </a:r>
          </a:p>
        </p:txBody>
      </p:sp>
    </p:spTree>
    <p:extLst>
      <p:ext uri="{BB962C8B-B14F-4D97-AF65-F5344CB8AC3E}">
        <p14:creationId xmlns:p14="http://schemas.microsoft.com/office/powerpoint/2010/main" val="366205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AED29C-8BDC-9079-43E5-728FB3926CA7}"/>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5BA6D388-6CC5-9290-00A3-BEF70FAB1DBD}"/>
              </a:ext>
            </a:extLst>
          </p:cNvPr>
          <p:cNvSpPr txBox="1"/>
          <p:nvPr/>
        </p:nvSpPr>
        <p:spPr>
          <a:xfrm>
            <a:off x="356997" y="150216"/>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Our Turn </a:t>
            </a:r>
          </a:p>
        </p:txBody>
      </p:sp>
      <p:sp>
        <p:nvSpPr>
          <p:cNvPr id="4" name="TextBox 3">
            <a:extLst>
              <a:ext uri="{FF2B5EF4-FFF2-40B4-BE49-F238E27FC236}">
                <a16:creationId xmlns:a16="http://schemas.microsoft.com/office/drawing/2014/main" id="{5EDF9B3B-6338-7A12-7077-3EFC87DA323B}"/>
              </a:ext>
            </a:extLst>
          </p:cNvPr>
          <p:cNvSpPr txBox="1"/>
          <p:nvPr/>
        </p:nvSpPr>
        <p:spPr>
          <a:xfrm>
            <a:off x="347816" y="908720"/>
            <a:ext cx="8349321" cy="646331"/>
          </a:xfrm>
          <a:prstGeom prst="rect">
            <a:avLst/>
          </a:prstGeom>
          <a:noFill/>
        </p:spPr>
        <p:txBody>
          <a:bodyPr wrap="square" rtlCol="0">
            <a:spAutoFit/>
          </a:bodyPr>
          <a:lstStyle/>
          <a:p>
            <a:r>
              <a:rPr lang="en-US" sz="3600">
                <a:latin typeface="Kinetic Letters Joined" pitchFamily="50" charset="0"/>
              </a:rPr>
              <a:t>Look at the final paragraph.</a:t>
            </a:r>
          </a:p>
        </p:txBody>
      </p:sp>
      <p:sp>
        <p:nvSpPr>
          <p:cNvPr id="2" name="Rectangle 1">
            <a:extLst>
              <a:ext uri="{FF2B5EF4-FFF2-40B4-BE49-F238E27FC236}">
                <a16:creationId xmlns:a16="http://schemas.microsoft.com/office/drawing/2014/main" id="{6FD9AF0A-01EF-9C59-19E3-871611B1D85B}"/>
              </a:ext>
            </a:extLst>
          </p:cNvPr>
          <p:cNvSpPr/>
          <p:nvPr/>
        </p:nvSpPr>
        <p:spPr>
          <a:xfrm>
            <a:off x="191736" y="764704"/>
            <a:ext cx="8604448" cy="923330"/>
          </a:xfrm>
          <a:prstGeom prst="rect">
            <a:avLst/>
          </a:prstGeom>
        </p:spPr>
        <p:txBody>
          <a:bodyPr wrap="square">
            <a:spAutoFit/>
          </a:bodyPr>
          <a:lstStyle/>
          <a:p>
            <a:endParaRPr lang="en-GB">
              <a:latin typeface="Kinetic Letters Joined" pitchFamily="50"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F9394D7E-F933-0DC6-BA74-459082E74B4C}"/>
              </a:ext>
            </a:extLst>
          </p:cNvPr>
          <p:cNvPicPr>
            <a:picLocks noChangeAspect="1"/>
          </p:cNvPicPr>
          <p:nvPr/>
        </p:nvPicPr>
        <p:blipFill>
          <a:blip r:embed="rId2"/>
          <a:stretch>
            <a:fillRect/>
          </a:stretch>
        </p:blipFill>
        <p:spPr>
          <a:xfrm>
            <a:off x="347816" y="1534145"/>
            <a:ext cx="8222628" cy="3168352"/>
          </a:xfrm>
          <a:prstGeom prst="rect">
            <a:avLst/>
          </a:prstGeom>
        </p:spPr>
      </p:pic>
      <p:sp>
        <p:nvSpPr>
          <p:cNvPr id="7" name="TextBox 6">
            <a:extLst>
              <a:ext uri="{FF2B5EF4-FFF2-40B4-BE49-F238E27FC236}">
                <a16:creationId xmlns:a16="http://schemas.microsoft.com/office/drawing/2014/main" id="{021B4285-2AA1-70D0-AD09-7413AC8196AD}"/>
              </a:ext>
            </a:extLst>
          </p:cNvPr>
          <p:cNvSpPr txBox="1"/>
          <p:nvPr/>
        </p:nvSpPr>
        <p:spPr>
          <a:xfrm>
            <a:off x="400262" y="4993819"/>
            <a:ext cx="8349321" cy="1200329"/>
          </a:xfrm>
          <a:prstGeom prst="rect">
            <a:avLst/>
          </a:prstGeom>
          <a:noFill/>
        </p:spPr>
        <p:txBody>
          <a:bodyPr wrap="square" rtlCol="0">
            <a:spAutoFit/>
          </a:bodyPr>
          <a:lstStyle/>
          <a:p>
            <a:r>
              <a:rPr lang="en-US" sz="3600">
                <a:solidFill>
                  <a:srgbClr val="0070C0"/>
                </a:solidFill>
                <a:latin typeface="Kinetic Letters Joined" pitchFamily="50" charset="0"/>
              </a:rPr>
              <a:t>Why can archaeologists only </a:t>
            </a:r>
            <a:r>
              <a:rPr lang="en-US" sz="3600" u="sng">
                <a:solidFill>
                  <a:srgbClr val="0070C0"/>
                </a:solidFill>
                <a:latin typeface="Kinetic Letters Joined" pitchFamily="50" charset="0"/>
              </a:rPr>
              <a:t>believe</a:t>
            </a:r>
            <a:r>
              <a:rPr lang="en-US" sz="3600">
                <a:solidFill>
                  <a:srgbClr val="0070C0"/>
                </a:solidFill>
                <a:latin typeface="Kinetic Letters Joined" pitchFamily="50" charset="0"/>
              </a:rPr>
              <a:t> that the Hoard was buried during in the 7</a:t>
            </a:r>
            <a:r>
              <a:rPr lang="en-US" sz="3600" baseline="30000">
                <a:solidFill>
                  <a:srgbClr val="0070C0"/>
                </a:solidFill>
                <a:latin typeface="Kinetic Letters Joined" pitchFamily="50" charset="0"/>
              </a:rPr>
              <a:t>th</a:t>
            </a:r>
            <a:r>
              <a:rPr lang="en-US" sz="3600">
                <a:solidFill>
                  <a:srgbClr val="0070C0"/>
                </a:solidFill>
                <a:latin typeface="Kinetic Letters Joined" pitchFamily="50" charset="0"/>
              </a:rPr>
              <a:t> Century?  </a:t>
            </a:r>
          </a:p>
        </p:txBody>
      </p:sp>
    </p:spTree>
    <p:extLst>
      <p:ext uri="{BB962C8B-B14F-4D97-AF65-F5344CB8AC3E}">
        <p14:creationId xmlns:p14="http://schemas.microsoft.com/office/powerpoint/2010/main" val="4230657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39135B-DC29-BE73-0D1C-0C401F0BAD2D}"/>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C932CBB-0BDB-C734-7A77-C9EB59900CA7}"/>
              </a:ext>
            </a:extLst>
          </p:cNvPr>
          <p:cNvSpPr txBox="1"/>
          <p:nvPr/>
        </p:nvSpPr>
        <p:spPr>
          <a:xfrm>
            <a:off x="356997" y="150216"/>
            <a:ext cx="8856984" cy="769441"/>
          </a:xfrm>
          <a:prstGeom prst="rect">
            <a:avLst/>
          </a:prstGeom>
          <a:noFill/>
        </p:spPr>
        <p:txBody>
          <a:bodyPr wrap="square" rtlCol="0">
            <a:spAutoFit/>
          </a:bodyPr>
          <a:lstStyle/>
          <a:p>
            <a:r>
              <a:rPr lang="en-GB" sz="4400" b="1">
                <a:solidFill>
                  <a:srgbClr val="FF0000"/>
                </a:solidFill>
                <a:latin typeface="Kinetic Letters Joined" pitchFamily="50" charset="0"/>
              </a:rPr>
              <a:t>Your Turn </a:t>
            </a:r>
          </a:p>
        </p:txBody>
      </p:sp>
      <p:sp>
        <p:nvSpPr>
          <p:cNvPr id="4" name="TextBox 3">
            <a:extLst>
              <a:ext uri="{FF2B5EF4-FFF2-40B4-BE49-F238E27FC236}">
                <a16:creationId xmlns:a16="http://schemas.microsoft.com/office/drawing/2014/main" id="{CEE97935-A3B5-40C8-4797-A7899EF6BF92}"/>
              </a:ext>
            </a:extLst>
          </p:cNvPr>
          <p:cNvSpPr txBox="1"/>
          <p:nvPr/>
        </p:nvSpPr>
        <p:spPr>
          <a:xfrm>
            <a:off x="347816" y="908720"/>
            <a:ext cx="8349321" cy="646331"/>
          </a:xfrm>
          <a:prstGeom prst="rect">
            <a:avLst/>
          </a:prstGeom>
          <a:noFill/>
        </p:spPr>
        <p:txBody>
          <a:bodyPr wrap="square" rtlCol="0">
            <a:spAutoFit/>
          </a:bodyPr>
          <a:lstStyle/>
          <a:p>
            <a:r>
              <a:rPr lang="en-US" sz="3600">
                <a:latin typeface="Kinetic Letters Joined" pitchFamily="50" charset="0"/>
              </a:rPr>
              <a:t>Look at the final paragraph.</a:t>
            </a:r>
          </a:p>
        </p:txBody>
      </p:sp>
      <p:sp>
        <p:nvSpPr>
          <p:cNvPr id="2" name="Rectangle 1">
            <a:extLst>
              <a:ext uri="{FF2B5EF4-FFF2-40B4-BE49-F238E27FC236}">
                <a16:creationId xmlns:a16="http://schemas.microsoft.com/office/drawing/2014/main" id="{0A4F24E6-4EAB-3AAA-5AF4-F6CA13A19295}"/>
              </a:ext>
            </a:extLst>
          </p:cNvPr>
          <p:cNvSpPr/>
          <p:nvPr/>
        </p:nvSpPr>
        <p:spPr>
          <a:xfrm>
            <a:off x="191736" y="764704"/>
            <a:ext cx="8604448" cy="923330"/>
          </a:xfrm>
          <a:prstGeom prst="rect">
            <a:avLst/>
          </a:prstGeom>
        </p:spPr>
        <p:txBody>
          <a:bodyPr wrap="square">
            <a:spAutoFit/>
          </a:bodyPr>
          <a:lstStyle/>
          <a:p>
            <a:endParaRPr lang="en-GB">
              <a:latin typeface="Kinetic Letters Joined" pitchFamily="50"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a:p>
            <a:endParaRPr lang="en-GB" b="1">
              <a:solidFill>
                <a:srgbClr val="000000"/>
              </a:solidFill>
              <a:latin typeface="Kinetic Letters Joined" pitchFamily="50" charset="0"/>
              <a:ea typeface="Calibri" panose="020F0502020204030204" pitchFamily="34" charset="0"/>
              <a:cs typeface="Times New Roman" panose="02020603050405020304" pitchFamily="18" charset="0"/>
            </a:endParaRPr>
          </a:p>
        </p:txBody>
      </p:sp>
      <p:pic>
        <p:nvPicPr>
          <p:cNvPr id="6" name="Picture 5">
            <a:extLst>
              <a:ext uri="{FF2B5EF4-FFF2-40B4-BE49-F238E27FC236}">
                <a16:creationId xmlns:a16="http://schemas.microsoft.com/office/drawing/2014/main" id="{808B64EB-D261-F1EF-B246-253641E137B3}"/>
              </a:ext>
            </a:extLst>
          </p:cNvPr>
          <p:cNvPicPr>
            <a:picLocks noChangeAspect="1"/>
          </p:cNvPicPr>
          <p:nvPr/>
        </p:nvPicPr>
        <p:blipFill>
          <a:blip r:embed="rId2"/>
          <a:stretch>
            <a:fillRect/>
          </a:stretch>
        </p:blipFill>
        <p:spPr>
          <a:xfrm>
            <a:off x="347816" y="1534145"/>
            <a:ext cx="8222628" cy="3168352"/>
          </a:xfrm>
          <a:prstGeom prst="rect">
            <a:avLst/>
          </a:prstGeom>
        </p:spPr>
      </p:pic>
      <p:sp>
        <p:nvSpPr>
          <p:cNvPr id="7" name="TextBox 6">
            <a:extLst>
              <a:ext uri="{FF2B5EF4-FFF2-40B4-BE49-F238E27FC236}">
                <a16:creationId xmlns:a16="http://schemas.microsoft.com/office/drawing/2014/main" id="{FA6CF95E-979E-1D59-6180-0D724929F483}"/>
              </a:ext>
            </a:extLst>
          </p:cNvPr>
          <p:cNvSpPr txBox="1"/>
          <p:nvPr/>
        </p:nvSpPr>
        <p:spPr>
          <a:xfrm>
            <a:off x="400262" y="4993819"/>
            <a:ext cx="8349321" cy="1754326"/>
          </a:xfrm>
          <a:prstGeom prst="rect">
            <a:avLst/>
          </a:prstGeom>
          <a:noFill/>
        </p:spPr>
        <p:txBody>
          <a:bodyPr wrap="square" rtlCol="0">
            <a:spAutoFit/>
          </a:bodyPr>
          <a:lstStyle/>
          <a:p>
            <a:r>
              <a:rPr lang="en-US" sz="3600">
                <a:solidFill>
                  <a:srgbClr val="0070C0"/>
                </a:solidFill>
                <a:latin typeface="Kinetic Letters Joined" pitchFamily="50" charset="0"/>
              </a:rPr>
              <a:t>Is it possible that we can still learn more about the Anglo Saxon era?   Yes       No</a:t>
            </a:r>
          </a:p>
          <a:p>
            <a:r>
              <a:rPr lang="en-US" sz="3600">
                <a:solidFill>
                  <a:srgbClr val="0070C0"/>
                </a:solidFill>
                <a:latin typeface="Kinetic Letters Joined" pitchFamily="50" charset="0"/>
              </a:rPr>
              <a:t>Because…</a:t>
            </a:r>
          </a:p>
        </p:txBody>
      </p:sp>
      <p:sp>
        <p:nvSpPr>
          <p:cNvPr id="5" name="Rectangle: Rounded Corners 4">
            <a:extLst>
              <a:ext uri="{FF2B5EF4-FFF2-40B4-BE49-F238E27FC236}">
                <a16:creationId xmlns:a16="http://schemas.microsoft.com/office/drawing/2014/main" id="{A214940A-8376-89BE-857D-8CB6920ECBE9}"/>
              </a:ext>
            </a:extLst>
          </p:cNvPr>
          <p:cNvSpPr/>
          <p:nvPr/>
        </p:nvSpPr>
        <p:spPr>
          <a:xfrm>
            <a:off x="347816" y="4005064"/>
            <a:ext cx="8222628" cy="697433"/>
          </a:xfrm>
          <a:prstGeom prst="roundRect">
            <a:avLst/>
          </a:prstGeom>
          <a:noFill/>
          <a:ln w="38100">
            <a:solidFill>
              <a:srgbClr val="FF000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2091172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822-AE31-2927-15CE-7E32615E721E}"/>
            </a:ext>
          </a:extLst>
        </p:cNvPr>
        <p:cNvGrpSpPr/>
        <p:nvPr/>
      </p:nvGrpSpPr>
      <p:grpSpPr>
        <a:xfrm>
          <a:off x="0" y="0"/>
          <a:ext cx="0" cy="0"/>
          <a:chOff x="0" y="0"/>
          <a:chExt cx="0" cy="0"/>
        </a:xfrm>
      </p:grpSpPr>
      <p:sp>
        <p:nvSpPr>
          <p:cNvPr id="3" name="AutoShape 2" descr="Image result for wide lined paper background">
            <a:extLst>
              <a:ext uri="{FF2B5EF4-FFF2-40B4-BE49-F238E27FC236}">
                <a16:creationId xmlns:a16="http://schemas.microsoft.com/office/drawing/2014/main" id="{57F8859E-D877-8118-09FD-460179F47B25}"/>
              </a:ext>
            </a:extLst>
          </p:cNvPr>
          <p:cNvSpPr>
            <a:spLocks noChangeAspect="1" noChangeArrowheads="1"/>
          </p:cNvSpPr>
          <p:nvPr/>
        </p:nvSpPr>
        <p:spPr bwMode="auto">
          <a:xfrm>
            <a:off x="155574" y="-144463"/>
            <a:ext cx="4632449" cy="463246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7D905898-688D-8853-69CC-B5DA14A8C424}"/>
              </a:ext>
            </a:extLst>
          </p:cNvPr>
          <p:cNvSpPr txBox="1"/>
          <p:nvPr/>
        </p:nvSpPr>
        <p:spPr>
          <a:xfrm>
            <a:off x="364817" y="283229"/>
            <a:ext cx="792088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a:solidFill>
                  <a:srgbClr val="FF0000"/>
                </a:solidFill>
                <a:latin typeface="Kinetic Letters Joined" pitchFamily="50" charset="0"/>
              </a:rPr>
              <a:t>Independent Task</a:t>
            </a:r>
            <a:endParaRPr kumimoji="0" lang="en-US" sz="3200" b="0" i="0" u="none" strike="noStrike" kern="1200" cap="none" spc="0" normalizeH="0" baseline="0" noProof="0">
              <a:ln>
                <a:noFill/>
              </a:ln>
              <a:solidFill>
                <a:prstClr val="black"/>
              </a:solidFill>
              <a:effectLst/>
              <a:uLnTx/>
              <a:uFillTx/>
              <a:latin typeface="Kinetic Letters Joined" pitchFamily="50" charset="0"/>
              <a:ea typeface="+mn-ea"/>
              <a:cs typeface="+mn-cs"/>
            </a:endParaRPr>
          </a:p>
        </p:txBody>
      </p:sp>
      <p:pic>
        <p:nvPicPr>
          <p:cNvPr id="6" name="Picture 5">
            <a:extLst>
              <a:ext uri="{FF2B5EF4-FFF2-40B4-BE49-F238E27FC236}">
                <a16:creationId xmlns:a16="http://schemas.microsoft.com/office/drawing/2014/main" id="{161E0D75-6D41-F46C-4C32-AF621FA7C81D}"/>
              </a:ext>
            </a:extLst>
          </p:cNvPr>
          <p:cNvPicPr>
            <a:picLocks noChangeAspect="1"/>
          </p:cNvPicPr>
          <p:nvPr/>
        </p:nvPicPr>
        <p:blipFill>
          <a:blip r:embed="rId2"/>
          <a:stretch>
            <a:fillRect/>
          </a:stretch>
        </p:blipFill>
        <p:spPr>
          <a:xfrm>
            <a:off x="395536" y="980728"/>
            <a:ext cx="7939837" cy="3912384"/>
          </a:xfrm>
          <a:prstGeom prst="rect">
            <a:avLst/>
          </a:prstGeom>
        </p:spPr>
      </p:pic>
    </p:spTree>
    <p:extLst>
      <p:ext uri="{BB962C8B-B14F-4D97-AF65-F5344CB8AC3E}">
        <p14:creationId xmlns:p14="http://schemas.microsoft.com/office/powerpoint/2010/main" val="27005649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4E32F-6875-523A-792C-080A099BC256}"/>
            </a:ext>
          </a:extLst>
        </p:cNvPr>
        <p:cNvGrpSpPr/>
        <p:nvPr/>
      </p:nvGrpSpPr>
      <p:grpSpPr>
        <a:xfrm>
          <a:off x="0" y="0"/>
          <a:ext cx="0" cy="0"/>
          <a:chOff x="0" y="0"/>
          <a:chExt cx="0" cy="0"/>
        </a:xfrm>
      </p:grpSpPr>
      <p:sp>
        <p:nvSpPr>
          <p:cNvPr id="3" name="AutoShape 2" descr="Image result for wide lined paper background">
            <a:extLst>
              <a:ext uri="{FF2B5EF4-FFF2-40B4-BE49-F238E27FC236}">
                <a16:creationId xmlns:a16="http://schemas.microsoft.com/office/drawing/2014/main" id="{3150E4A1-EA91-41F1-00F1-32AE34860E66}"/>
              </a:ext>
            </a:extLst>
          </p:cNvPr>
          <p:cNvSpPr>
            <a:spLocks noChangeAspect="1" noChangeArrowheads="1"/>
          </p:cNvSpPr>
          <p:nvPr/>
        </p:nvSpPr>
        <p:spPr bwMode="auto">
          <a:xfrm>
            <a:off x="155574" y="-144463"/>
            <a:ext cx="4632449" cy="463246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76E7AE9-8682-6BB6-857C-4FB58710D373}"/>
              </a:ext>
            </a:extLst>
          </p:cNvPr>
          <p:cNvSpPr txBox="1"/>
          <p:nvPr/>
        </p:nvSpPr>
        <p:spPr>
          <a:xfrm>
            <a:off x="364817" y="283229"/>
            <a:ext cx="792088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a:solidFill>
                  <a:srgbClr val="FF0000"/>
                </a:solidFill>
                <a:latin typeface="Kinetic Letters Joined" pitchFamily="50" charset="0"/>
              </a:rPr>
              <a:t>Independent Task</a:t>
            </a:r>
            <a:endParaRPr kumimoji="0" lang="en-US" sz="3200" b="0" i="0" u="none" strike="noStrike" kern="1200" cap="none" spc="0" normalizeH="0" baseline="0" noProof="0">
              <a:ln>
                <a:noFill/>
              </a:ln>
              <a:solidFill>
                <a:prstClr val="black"/>
              </a:solidFill>
              <a:effectLst/>
              <a:uLnTx/>
              <a:uFillTx/>
              <a:latin typeface="Kinetic Letters Joined" pitchFamily="50" charset="0"/>
              <a:ea typeface="+mn-ea"/>
              <a:cs typeface="+mn-cs"/>
            </a:endParaRPr>
          </a:p>
        </p:txBody>
      </p:sp>
      <p:pic>
        <p:nvPicPr>
          <p:cNvPr id="5" name="Picture 4">
            <a:extLst>
              <a:ext uri="{FF2B5EF4-FFF2-40B4-BE49-F238E27FC236}">
                <a16:creationId xmlns:a16="http://schemas.microsoft.com/office/drawing/2014/main" id="{ACC938F3-61AC-15F3-30BF-CD06FAC888E0}"/>
              </a:ext>
            </a:extLst>
          </p:cNvPr>
          <p:cNvPicPr>
            <a:picLocks noChangeAspect="1"/>
          </p:cNvPicPr>
          <p:nvPr/>
        </p:nvPicPr>
        <p:blipFill>
          <a:blip r:embed="rId2"/>
          <a:stretch>
            <a:fillRect/>
          </a:stretch>
        </p:blipFill>
        <p:spPr>
          <a:xfrm>
            <a:off x="333280" y="895328"/>
            <a:ext cx="7551087" cy="5488639"/>
          </a:xfrm>
          <a:prstGeom prst="rect">
            <a:avLst/>
          </a:prstGeom>
        </p:spPr>
      </p:pic>
    </p:spTree>
    <p:extLst>
      <p:ext uri="{BB962C8B-B14F-4D97-AF65-F5344CB8AC3E}">
        <p14:creationId xmlns:p14="http://schemas.microsoft.com/office/powerpoint/2010/main" val="4861836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121850C-EBA5-1D0D-2EC7-571E0B7AF7A3}"/>
              </a:ext>
            </a:extLst>
          </p:cNvPr>
          <p:cNvSpPr txBox="1"/>
          <p:nvPr/>
        </p:nvSpPr>
        <p:spPr>
          <a:xfrm>
            <a:off x="1259632" y="2060848"/>
            <a:ext cx="6552728" cy="1323439"/>
          </a:xfrm>
          <a:prstGeom prst="rect">
            <a:avLst/>
          </a:prstGeom>
          <a:noFill/>
        </p:spPr>
        <p:txBody>
          <a:bodyPr wrap="square" rtlCol="0">
            <a:spAutoFit/>
          </a:bodyPr>
          <a:lstStyle/>
          <a:p>
            <a:r>
              <a:rPr lang="en-US" sz="8000">
                <a:latin typeface="Kinetic Letters Joined" pitchFamily="50" charset="0"/>
              </a:rPr>
              <a:t>Tomorrow’s trip…</a:t>
            </a:r>
            <a:endParaRPr lang="en-GB" sz="8000">
              <a:latin typeface="Kinetic Letters Joined" pitchFamily="50" charset="0"/>
            </a:endParaRPr>
          </a:p>
        </p:txBody>
      </p:sp>
    </p:spTree>
    <p:extLst>
      <p:ext uri="{BB962C8B-B14F-4D97-AF65-F5344CB8AC3E}">
        <p14:creationId xmlns:p14="http://schemas.microsoft.com/office/powerpoint/2010/main" val="1958616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FC3D1C-4F14-BAB5-78F6-0F93D5E33ED5}"/>
              </a:ext>
            </a:extLst>
          </p:cNvPr>
          <p:cNvSpPr txBox="1"/>
          <p:nvPr/>
        </p:nvSpPr>
        <p:spPr>
          <a:xfrm>
            <a:off x="539552" y="332656"/>
            <a:ext cx="7704856" cy="5632311"/>
          </a:xfrm>
          <a:prstGeom prst="rect">
            <a:avLst/>
          </a:prstGeom>
          <a:noFill/>
        </p:spPr>
        <p:txBody>
          <a:bodyPr wrap="square">
            <a:spAutoFit/>
          </a:bodyPr>
          <a:lstStyle/>
          <a:p>
            <a:pPr algn="l">
              <a:buNone/>
            </a:pPr>
            <a:r>
              <a:rPr lang="en-US" sz="4000" b="1" i="0">
                <a:solidFill>
                  <a:srgbClr val="000000"/>
                </a:solidFill>
                <a:effectLst>
                  <a:outerShdw blurRad="38100" dist="38100" dir="2700000" algn="tl">
                    <a:srgbClr val="000000">
                      <a:alpha val="43137"/>
                    </a:srgbClr>
                  </a:outerShdw>
                </a:effectLst>
                <a:latin typeface="Kinetic Letters Joined" pitchFamily="50" charset="0"/>
              </a:rPr>
              <a:t>Why are we going? </a:t>
            </a:r>
          </a:p>
          <a:p>
            <a:pPr algn="l">
              <a:buNone/>
            </a:pPr>
            <a:r>
              <a:rPr lang="en-US" sz="4000" b="0" i="0">
                <a:solidFill>
                  <a:srgbClr val="FF0000"/>
                </a:solidFill>
                <a:effectLst/>
                <a:latin typeface="Kinetic Letters Joined" pitchFamily="50" charset="0"/>
              </a:rPr>
              <a:t>Saxon Archaeology </a:t>
            </a:r>
            <a:r>
              <a:rPr lang="en-US" sz="4000" b="0" i="0">
                <a:solidFill>
                  <a:srgbClr val="000000"/>
                </a:solidFill>
                <a:effectLst/>
                <a:latin typeface="Kinetic Letters Joined" pitchFamily="50" charset="0"/>
              </a:rPr>
              <a:t>- The children will meet an archaeologist and learn about archaeological practices and object handling. They will learn the about what Saxons left behind for us to find and therefore understand how they lived. In small groups the children will have the chance to try out their skills as a trainee archaeologist by retrieving and cataloguing finds from sample find boxes.</a:t>
            </a:r>
          </a:p>
        </p:txBody>
      </p:sp>
    </p:spTree>
    <p:extLst>
      <p:ext uri="{BB962C8B-B14F-4D97-AF65-F5344CB8AC3E}">
        <p14:creationId xmlns:p14="http://schemas.microsoft.com/office/powerpoint/2010/main" val="10322419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B9B55-75BC-62A7-369D-E37F1C5B039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FA65AE4D-24BB-1BD1-6A88-C3C5A2204EEB}"/>
              </a:ext>
            </a:extLst>
          </p:cNvPr>
          <p:cNvSpPr txBox="1"/>
          <p:nvPr/>
        </p:nvSpPr>
        <p:spPr>
          <a:xfrm>
            <a:off x="539552" y="332656"/>
            <a:ext cx="7704856" cy="5632311"/>
          </a:xfrm>
          <a:prstGeom prst="rect">
            <a:avLst/>
          </a:prstGeom>
          <a:noFill/>
        </p:spPr>
        <p:txBody>
          <a:bodyPr wrap="square">
            <a:spAutoFit/>
          </a:bodyPr>
          <a:lstStyle/>
          <a:p>
            <a:pPr algn="l">
              <a:buNone/>
            </a:pPr>
            <a:r>
              <a:rPr lang="en-US" sz="4000" b="1" i="0">
                <a:solidFill>
                  <a:srgbClr val="000000"/>
                </a:solidFill>
                <a:effectLst>
                  <a:outerShdw blurRad="38100" dist="38100" dir="2700000" algn="tl">
                    <a:srgbClr val="000000">
                      <a:alpha val="43137"/>
                    </a:srgbClr>
                  </a:outerShdw>
                </a:effectLst>
                <a:latin typeface="Kinetic Letters Joined" pitchFamily="50" charset="0"/>
              </a:rPr>
              <a:t>Why are we going? </a:t>
            </a:r>
          </a:p>
          <a:p>
            <a:pPr algn="l"/>
            <a:r>
              <a:rPr lang="en-US" sz="4000" b="0" i="0">
                <a:solidFill>
                  <a:srgbClr val="FF0000"/>
                </a:solidFill>
                <a:effectLst/>
                <a:latin typeface="Kinetic Letters Joined" pitchFamily="50" charset="0"/>
              </a:rPr>
              <a:t>Saxon &amp; Viking Soldier </a:t>
            </a:r>
            <a:r>
              <a:rPr lang="en-US" sz="4000" b="0" i="0">
                <a:solidFill>
                  <a:srgbClr val="000000"/>
                </a:solidFill>
                <a:effectLst/>
                <a:latin typeface="Kinetic Letters Joined" pitchFamily="50" charset="0"/>
              </a:rPr>
              <a:t>- This runs along the same style as the Saxon Soldier workshop but at each stage the children will compare the differences and similarities between Saxons and Vikings. Also they will learn about the differing tactics used by each side and have an opportunity to role play Saxons or Vikings by practicing their battle cries in the shield wall.</a:t>
            </a:r>
          </a:p>
        </p:txBody>
      </p:sp>
    </p:spTree>
    <p:extLst>
      <p:ext uri="{BB962C8B-B14F-4D97-AF65-F5344CB8AC3E}">
        <p14:creationId xmlns:p14="http://schemas.microsoft.com/office/powerpoint/2010/main" val="13372607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CD9156-BA07-09D9-E880-D6C3DAAE77A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D1DDDDA-D247-4307-9BEC-C551EA376D40}"/>
              </a:ext>
            </a:extLst>
          </p:cNvPr>
          <p:cNvSpPr txBox="1"/>
          <p:nvPr/>
        </p:nvSpPr>
        <p:spPr>
          <a:xfrm>
            <a:off x="539552" y="305068"/>
            <a:ext cx="7704856" cy="6247864"/>
          </a:xfrm>
          <a:prstGeom prst="rect">
            <a:avLst/>
          </a:prstGeom>
          <a:noFill/>
        </p:spPr>
        <p:txBody>
          <a:bodyPr wrap="square">
            <a:spAutoFit/>
          </a:bodyPr>
          <a:lstStyle/>
          <a:p>
            <a:pPr algn="l">
              <a:buNone/>
            </a:pPr>
            <a:r>
              <a:rPr lang="en-US" sz="4000" b="1" i="0">
                <a:solidFill>
                  <a:srgbClr val="000000"/>
                </a:solidFill>
                <a:effectLst>
                  <a:outerShdw blurRad="38100" dist="38100" dir="2700000" algn="tl">
                    <a:srgbClr val="000000">
                      <a:alpha val="43137"/>
                    </a:srgbClr>
                  </a:outerShdw>
                </a:effectLst>
                <a:latin typeface="Kinetic Letters Joined" pitchFamily="50" charset="0"/>
              </a:rPr>
              <a:t>Reminders  </a:t>
            </a:r>
          </a:p>
          <a:p>
            <a:pPr algn="l">
              <a:buNone/>
            </a:pPr>
            <a:r>
              <a:rPr lang="en-US" sz="4000" b="1">
                <a:solidFill>
                  <a:srgbClr val="000000"/>
                </a:solidFill>
                <a:latin typeface="Kinetic Letters Joined" pitchFamily="50" charset="0"/>
              </a:rPr>
              <a:t>Please be on time. The coach leaves at 9:15.</a:t>
            </a:r>
          </a:p>
          <a:p>
            <a:pPr algn="l">
              <a:buNone/>
            </a:pPr>
            <a:r>
              <a:rPr lang="en-US" sz="4000" b="1">
                <a:solidFill>
                  <a:srgbClr val="000000"/>
                </a:solidFill>
                <a:latin typeface="Kinetic Letters Joined" pitchFamily="50" charset="0"/>
              </a:rPr>
              <a:t>We should be back by 3:00.</a:t>
            </a:r>
          </a:p>
          <a:p>
            <a:pPr algn="l">
              <a:buNone/>
            </a:pPr>
            <a:r>
              <a:rPr lang="en-US" sz="4000" i="0">
                <a:solidFill>
                  <a:srgbClr val="000000"/>
                </a:solidFill>
                <a:latin typeface="Kinetic Letters Joined" pitchFamily="50" charset="0"/>
              </a:rPr>
              <a:t>Bring a packed lunch unless you have ordered one in a disposal bag with your child’s name on. </a:t>
            </a:r>
          </a:p>
          <a:p>
            <a:pPr algn="l">
              <a:buNone/>
            </a:pPr>
            <a:r>
              <a:rPr lang="en-US" sz="4000" i="0" u="sng">
                <a:solidFill>
                  <a:srgbClr val="000000"/>
                </a:solidFill>
                <a:latin typeface="Kinetic Letters Joined" pitchFamily="50" charset="0"/>
              </a:rPr>
              <a:t>Do not </a:t>
            </a:r>
            <a:r>
              <a:rPr lang="en-US" sz="4000" i="0">
                <a:solidFill>
                  <a:srgbClr val="000000"/>
                </a:solidFill>
                <a:latin typeface="Kinetic Letters Joined" pitchFamily="50" charset="0"/>
              </a:rPr>
              <a:t>bring lunchboxes or back packs.</a:t>
            </a:r>
          </a:p>
          <a:p>
            <a:pPr algn="l">
              <a:buNone/>
            </a:pPr>
            <a:r>
              <a:rPr lang="en-US" sz="4000" u="sng">
                <a:solidFill>
                  <a:srgbClr val="000000"/>
                </a:solidFill>
                <a:latin typeface="Kinetic Letters Joined" pitchFamily="50" charset="0"/>
              </a:rPr>
              <a:t>Do not </a:t>
            </a:r>
            <a:r>
              <a:rPr lang="en-US" sz="4000">
                <a:solidFill>
                  <a:srgbClr val="000000"/>
                </a:solidFill>
                <a:latin typeface="Kinetic Letters Joined" pitchFamily="50" charset="0"/>
              </a:rPr>
              <a:t>bring any food containing nuts.</a:t>
            </a:r>
            <a:endParaRPr lang="en-US" sz="4000" i="0">
              <a:solidFill>
                <a:srgbClr val="000000"/>
              </a:solidFill>
              <a:latin typeface="Kinetic Letters Joined" pitchFamily="50" charset="0"/>
            </a:endParaRPr>
          </a:p>
          <a:p>
            <a:pPr algn="l">
              <a:buNone/>
            </a:pPr>
            <a:r>
              <a:rPr lang="en-US" sz="4000" i="0">
                <a:solidFill>
                  <a:srgbClr val="000000"/>
                </a:solidFill>
                <a:latin typeface="Kinetic Letters Joined" pitchFamily="50" charset="0"/>
              </a:rPr>
              <a:t>Wear school uniform with comfortable shoes (trainers are allowed). </a:t>
            </a:r>
          </a:p>
          <a:p>
            <a:pPr algn="l">
              <a:buNone/>
            </a:pPr>
            <a:r>
              <a:rPr lang="en-US" sz="4000">
                <a:solidFill>
                  <a:srgbClr val="FF0000"/>
                </a:solidFill>
                <a:effectLst>
                  <a:outerShdw blurRad="38100" dist="38100" dir="2700000" algn="tl">
                    <a:srgbClr val="000000">
                      <a:alpha val="43137"/>
                    </a:srgbClr>
                  </a:outerShdw>
                </a:effectLst>
                <a:latin typeface="Kinetic Letters Joined" pitchFamily="50" charset="0"/>
              </a:rPr>
              <a:t>Bring a coat!  </a:t>
            </a:r>
            <a:r>
              <a:rPr lang="en-US" sz="4000" i="0">
                <a:solidFill>
                  <a:srgbClr val="FF0000"/>
                </a:solidFill>
                <a:effectLst>
                  <a:outerShdw blurRad="38100" dist="38100" dir="2700000" algn="tl">
                    <a:srgbClr val="000000">
                      <a:alpha val="43137"/>
                    </a:srgbClr>
                  </a:outerShdw>
                </a:effectLst>
                <a:latin typeface="Kinetic Letters Joined" pitchFamily="50" charset="0"/>
              </a:rPr>
              <a:t> </a:t>
            </a:r>
          </a:p>
        </p:txBody>
      </p:sp>
    </p:spTree>
    <p:extLst>
      <p:ext uri="{BB962C8B-B14F-4D97-AF65-F5344CB8AC3E}">
        <p14:creationId xmlns:p14="http://schemas.microsoft.com/office/powerpoint/2010/main" val="10604878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FD1A0B-5A86-74BC-03F9-629616E1A876}"/>
              </a:ext>
            </a:extLst>
          </p:cNvPr>
          <p:cNvSpPr txBox="1"/>
          <p:nvPr/>
        </p:nvSpPr>
        <p:spPr>
          <a:xfrm>
            <a:off x="683568" y="1268760"/>
            <a:ext cx="7416824" cy="3785652"/>
          </a:xfrm>
          <a:prstGeom prst="rect">
            <a:avLst/>
          </a:prstGeom>
          <a:noFill/>
        </p:spPr>
        <p:txBody>
          <a:bodyPr wrap="square" rtlCol="0">
            <a:spAutoFit/>
          </a:bodyPr>
          <a:lstStyle/>
          <a:p>
            <a:r>
              <a:rPr lang="en-US" sz="4800" b="1" u="sng">
                <a:solidFill>
                  <a:srgbClr val="FF0000"/>
                </a:solidFill>
                <a:latin typeface="Kinetic Letters Joined" pitchFamily="50" charset="0"/>
              </a:rPr>
              <a:t>Questions </a:t>
            </a:r>
          </a:p>
          <a:p>
            <a:endParaRPr lang="en-US" sz="4800">
              <a:latin typeface="Kinetic Letters Joined" pitchFamily="50" charset="0"/>
            </a:endParaRPr>
          </a:p>
          <a:p>
            <a:r>
              <a:rPr lang="en-US" sz="4800">
                <a:latin typeface="Kinetic Letters Joined" pitchFamily="50" charset="0"/>
              </a:rPr>
              <a:t>On your post it, write an amazing question you would like to ask during our visit to Tamworth Castle. </a:t>
            </a:r>
            <a:endParaRPr lang="en-GB" sz="4800">
              <a:latin typeface="Kinetic Letters Joined" pitchFamily="50" charset="0"/>
            </a:endParaRPr>
          </a:p>
        </p:txBody>
      </p:sp>
      <p:pic>
        <p:nvPicPr>
          <p:cNvPr id="4" name="Picture 3">
            <a:extLst>
              <a:ext uri="{FF2B5EF4-FFF2-40B4-BE49-F238E27FC236}">
                <a16:creationId xmlns:a16="http://schemas.microsoft.com/office/drawing/2014/main" id="{A09E493A-A5AC-46C3-F8B4-1438AEFBBC03}"/>
              </a:ext>
            </a:extLst>
          </p:cNvPr>
          <p:cNvPicPr>
            <a:picLocks noChangeAspect="1"/>
          </p:cNvPicPr>
          <p:nvPr/>
        </p:nvPicPr>
        <p:blipFill>
          <a:blip r:embed="rId2"/>
          <a:stretch>
            <a:fillRect/>
          </a:stretch>
        </p:blipFill>
        <p:spPr>
          <a:xfrm>
            <a:off x="6372200" y="548680"/>
            <a:ext cx="2232248" cy="2111947"/>
          </a:xfrm>
          <a:prstGeom prst="rect">
            <a:avLst/>
          </a:prstGeom>
        </p:spPr>
      </p:pic>
    </p:spTree>
    <p:extLst>
      <p:ext uri="{BB962C8B-B14F-4D97-AF65-F5344CB8AC3E}">
        <p14:creationId xmlns:p14="http://schemas.microsoft.com/office/powerpoint/2010/main" val="112215801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38cf021-8414-4aaf-8942-3056e8cd4c3b">
      <Terms xmlns="http://schemas.microsoft.com/office/infopath/2007/PartnerControls"/>
    </lcf76f155ced4ddcb4097134ff3c332f>
    <TaxCatchAll xmlns="365a269f-4fae-448f-b237-6a41d83c3d9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8DE92B8F6305B4685CA643DE58E9015" ma:contentTypeVersion="16" ma:contentTypeDescription="Create a new document." ma:contentTypeScope="" ma:versionID="7bf00459f02ec0d530298b40ca70fd34">
  <xsd:schema xmlns:xsd="http://www.w3.org/2001/XMLSchema" xmlns:xs="http://www.w3.org/2001/XMLSchema" xmlns:p="http://schemas.microsoft.com/office/2006/metadata/properties" xmlns:ns2="b38cf021-8414-4aaf-8942-3056e8cd4c3b" xmlns:ns3="365a269f-4fae-448f-b237-6a41d83c3d94" targetNamespace="http://schemas.microsoft.com/office/2006/metadata/properties" ma:root="true" ma:fieldsID="21d7e06d07bedda8c63398fd83d53747" ns2:_="" ns3:_="">
    <xsd:import namespace="b38cf021-8414-4aaf-8942-3056e8cd4c3b"/>
    <xsd:import namespace="365a269f-4fae-448f-b237-6a41d83c3d9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8cf021-8414-4aaf-8942-3056e8cd4c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e572ceb-dbd2-4c94-a974-da017bf61d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a269f-4fae-448f-b237-6a41d83c3d9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7fac832-c892-4295-b3c2-d26e3324e3ee}" ma:internalName="TaxCatchAll" ma:showField="CatchAllData" ma:web="365a269f-4fae-448f-b237-6a41d83c3d9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AE6ED8E-AF22-4245-8141-90C0036F3774}">
  <ds:schemaRefs>
    <ds:schemaRef ds:uri="http://schemas.microsoft.com/sharepoint/v3/contenttype/forms"/>
  </ds:schemaRefs>
</ds:datastoreItem>
</file>

<file path=customXml/itemProps2.xml><?xml version="1.0" encoding="utf-8"?>
<ds:datastoreItem xmlns:ds="http://schemas.openxmlformats.org/officeDocument/2006/customXml" ds:itemID="{FF90C075-9157-4CA8-B9BF-8AE716C160E0}">
  <ds:schemaRefs>
    <ds:schemaRef ds:uri="365a269f-4fae-448f-b237-6a41d83c3d94"/>
    <ds:schemaRef ds:uri="b38cf021-8414-4aaf-8942-3056e8cd4c3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480D6B9-74E9-49CE-AFEA-27CE063FB33A}">
  <ds:schemaRefs>
    <ds:schemaRef ds:uri="365a269f-4fae-448f-b237-6a41d83c3d94"/>
    <ds:schemaRef ds:uri="b38cf021-8414-4aaf-8942-3056e8cd4c3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1049</Words>
  <Application>Microsoft Office PowerPoint</Application>
  <PresentationFormat>On-screen Show (4:3)</PresentationFormat>
  <Paragraphs>140</Paragraphs>
  <Slides>34</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Calibri Light</vt:lpstr>
      <vt:lpstr>Kinetic Letters Joined</vt:lpstr>
      <vt:lpstr>Wingdings</vt:lpstr>
      <vt:lpstr>XCCW Joined 1a</vt:lpstr>
      <vt:lpstr>Office Theme</vt:lpstr>
      <vt:lpstr>PowerPoint Presentation</vt:lpstr>
      <vt:lpstr>PowerPoint Presentation</vt:lpstr>
      <vt:lpstr>PowerPoint Presentation</vt:lpstr>
      <vt:lpstr>Why is reading important? </vt:lpstr>
      <vt:lpstr>Home reading books </vt:lpstr>
      <vt:lpstr>Reading records </vt:lpstr>
      <vt:lpstr>Reading for pleasure </vt:lpstr>
      <vt:lpstr>Skills taught during guided sessions</vt:lpstr>
      <vt:lpstr>Guided Reading  </vt:lpstr>
      <vt:lpstr>Thursday 16th October 2025 Reading Workshop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 Martin</dc:creator>
  <cp:lastModifiedBy>Steph Griffin</cp:lastModifiedBy>
  <cp:revision>1</cp:revision>
  <dcterms:created xsi:type="dcterms:W3CDTF">2019-10-08T17:45:59Z</dcterms:created>
  <dcterms:modified xsi:type="dcterms:W3CDTF">2025-10-16T09:52:06Z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0x01010008DE92B8F6305B4685CA643DE58E9015</vt:lpwstr>
  </property>
  <property fmtid="{D5CDD505-2E9C-101B-9397-08002B2CF9AE}" pid="3" name="Order">
    <vt:r8>22049800</vt:r8>
  </property>
  <property fmtid="{D5CDD505-2E9C-101B-9397-08002B2CF9AE}" pid="4" name="MediaServiceImageTags">
    <vt:lpwstr/>
  </property>
</Properties>
</file>